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97" r:id="rId9"/>
    <p:sldId id="293" r:id="rId10"/>
    <p:sldId id="294" r:id="rId11"/>
    <p:sldId id="295" r:id="rId12"/>
    <p:sldId id="263" r:id="rId13"/>
    <p:sldId id="287" r:id="rId14"/>
    <p:sldId id="290" r:id="rId15"/>
    <p:sldId id="289" r:id="rId16"/>
    <p:sldId id="291" r:id="rId17"/>
    <p:sldId id="292" r:id="rId18"/>
    <p:sldId id="283" r:id="rId19"/>
    <p:sldId id="282" r:id="rId20"/>
    <p:sldId id="266" r:id="rId21"/>
    <p:sldId id="284" r:id="rId22"/>
    <p:sldId id="281" r:id="rId23"/>
    <p:sldId id="267" r:id="rId24"/>
    <p:sldId id="269" r:id="rId25"/>
    <p:sldId id="268" r:id="rId26"/>
    <p:sldId id="271" r:id="rId27"/>
    <p:sldId id="272" r:id="rId28"/>
    <p:sldId id="296" r:id="rId29"/>
    <p:sldId id="277" r:id="rId30"/>
    <p:sldId id="274" r:id="rId31"/>
    <p:sldId id="286" r:id="rId32"/>
    <p:sldId id="275" r:id="rId33"/>
    <p:sldId id="285" r:id="rId34"/>
  </p:sldIdLst>
  <p:sldSz cx="12192000" cy="6858000"/>
  <p:notesSz cx="6858000" cy="12192000"/>
  <p:embeddedFontLst>
    <p:embeddedFont>
      <p:font typeface="Calibri" panose="020F0502020204030204" pitchFamily="34" charset="0"/>
      <p:regular r:id="rId36"/>
      <p:bold r:id="rId37"/>
      <p:italic r:id="rId38"/>
      <p:boldItalic r:id="rId39"/>
    </p:embeddedFont>
    <p:embeddedFont>
      <p:font typeface="Montserrat" panose="020B0604020202020204" charset="0"/>
      <p:regular r:id="rId40"/>
      <p:bold r:id="rId41"/>
      <p:italic r:id="rId42"/>
      <p:boldItalic r:id="rId43"/>
    </p:embeddedFont>
    <p:embeddedFont>
      <p:font typeface="Montserrat ExtraLight" panose="020B0604020202020204" charset="0"/>
      <p:regular r:id="rId44"/>
      <p:italic r:id="rId45"/>
    </p:embeddedFont>
    <p:embeddedFont>
      <p:font typeface="Montserrat Light" panose="020B0604020202020204" charset="0"/>
      <p:regular r:id="rId46"/>
      <p:italic r:id="rId47"/>
    </p:embeddedFont>
    <p:embeddedFont>
      <p:font typeface="Montserrat SemiBold" panose="020B0604020202020204" charset="0"/>
      <p:bold r:id="rId48"/>
      <p:boldItalic r:id="rId49"/>
    </p:embeddedFont>
    <p:embeddedFont>
      <p:font typeface="Source Sans Pro" panose="020B0604020202020204" charset="0"/>
      <p:regular r:id="rId50"/>
      <p:bold r:id="rId51"/>
      <p:italic r:id="rId52"/>
      <p:boldItalic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ma Selleck" initials="ES" lastIdx="2" clrIdx="0">
    <p:extLst>
      <p:ext uri="{19B8F6BF-5375-455C-9EA6-DF929625EA0E}">
        <p15:presenceInfo xmlns:p15="http://schemas.microsoft.com/office/powerpoint/2012/main" userId="Emma Sellec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C541A"/>
    <a:srgbClr val="97AA0F"/>
    <a:srgbClr val="7F9E40"/>
    <a:srgbClr val="F2F5EB"/>
    <a:srgbClr val="708B39"/>
    <a:srgbClr val="E8EDDB"/>
    <a:srgbClr val="FAFBF7"/>
    <a:srgbClr val="2BE993"/>
    <a:srgbClr val="77933C"/>
    <a:srgbClr val="58B3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49D4584-E6E8-43A8-B3BE-BF64C019F35C}" v="99" dt="2021-04-19T19:04:34.833"/>
    <p1510:client id="{F9F65DDB-CFCF-4954-82BE-D7567A956571}" v="2304" dt="2021-04-16T17:52:28.7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ia Beram" userId="d6781c7e-db7e-434c-bead-03562ed7c459" providerId="ADAL" clId="{9AE11C3A-650A-481C-B5BC-C0D2EF9D301B}"/>
    <pc:docChg chg="modSld">
      <pc:chgData name="Lucia Beram" userId="d6781c7e-db7e-434c-bead-03562ed7c459" providerId="ADAL" clId="{9AE11C3A-650A-481C-B5BC-C0D2EF9D301B}" dt="2021-04-16T13:11:51.877" v="12" actId="20577"/>
      <pc:docMkLst>
        <pc:docMk/>
      </pc:docMkLst>
      <pc:sldChg chg="modSp mod">
        <pc:chgData name="Lucia Beram" userId="d6781c7e-db7e-434c-bead-03562ed7c459" providerId="ADAL" clId="{9AE11C3A-650A-481C-B5BC-C0D2EF9D301B}" dt="2021-04-16T13:07:57.334" v="11" actId="122"/>
        <pc:sldMkLst>
          <pc:docMk/>
          <pc:sldMk cId="0" sldId="256"/>
        </pc:sldMkLst>
        <pc:spChg chg="mod">
          <ac:chgData name="Lucia Beram" userId="d6781c7e-db7e-434c-bead-03562ed7c459" providerId="ADAL" clId="{9AE11C3A-650A-481C-B5BC-C0D2EF9D301B}" dt="2021-04-16T13:07:57.334" v="11" actId="122"/>
          <ac:spMkLst>
            <pc:docMk/>
            <pc:sldMk cId="0" sldId="256"/>
            <ac:spMk id="9" creationId="{00000000-0000-0000-0000-000000000000}"/>
          </ac:spMkLst>
        </pc:spChg>
      </pc:sldChg>
      <pc:sldChg chg="modSp mod">
        <pc:chgData name="Lucia Beram" userId="d6781c7e-db7e-434c-bead-03562ed7c459" providerId="ADAL" clId="{9AE11C3A-650A-481C-B5BC-C0D2EF9D301B}" dt="2021-04-16T13:11:51.877" v="12" actId="20577"/>
        <pc:sldMkLst>
          <pc:docMk/>
          <pc:sldMk cId="0" sldId="261"/>
        </pc:sldMkLst>
        <pc:spChg chg="mod">
          <ac:chgData name="Lucia Beram" userId="d6781c7e-db7e-434c-bead-03562ed7c459" providerId="ADAL" clId="{9AE11C3A-650A-481C-B5BC-C0D2EF9D301B}" dt="2021-04-16T13:11:51.877" v="12" actId="20577"/>
          <ac:spMkLst>
            <pc:docMk/>
            <pc:sldMk cId="0" sldId="261"/>
            <ac:spMk id="13" creationId="{00000000-0000-0000-0000-000000000000}"/>
          </ac:spMkLst>
        </pc:spChg>
      </pc:sldChg>
    </pc:docChg>
  </pc:docChgLst>
  <pc:docChgLst>
    <pc:chgData name="Lucia Beram" userId="S::16lrb2@queensu.ca::d6781c7e-db7e-434c-bead-03562ed7c459" providerId="AD" clId="Web-{F4723C46-59D8-13DA-7570-5CC778ACA41B}"/>
    <pc:docChg chg="modSld">
      <pc:chgData name="Lucia Beram" userId="S::16lrb2@queensu.ca::d6781c7e-db7e-434c-bead-03562ed7c459" providerId="AD" clId="Web-{F4723C46-59D8-13DA-7570-5CC778ACA41B}" dt="2021-04-15T21:07:47.285" v="25" actId="20577"/>
      <pc:docMkLst>
        <pc:docMk/>
      </pc:docMkLst>
      <pc:sldChg chg="modSp">
        <pc:chgData name="Lucia Beram" userId="S::16lrb2@queensu.ca::d6781c7e-db7e-434c-bead-03562ed7c459" providerId="AD" clId="Web-{F4723C46-59D8-13DA-7570-5CC778ACA41B}" dt="2021-04-15T21:07:47.285" v="25" actId="20577"/>
        <pc:sldMkLst>
          <pc:docMk/>
          <pc:sldMk cId="0" sldId="258"/>
        </pc:sldMkLst>
        <pc:spChg chg="mod">
          <ac:chgData name="Lucia Beram" userId="S::16lrb2@queensu.ca::d6781c7e-db7e-434c-bead-03562ed7c459" providerId="AD" clId="Web-{F4723C46-59D8-13DA-7570-5CC778ACA41B}" dt="2021-04-15T21:07:47.285" v="25" actId="20577"/>
          <ac:spMkLst>
            <pc:docMk/>
            <pc:sldMk cId="0" sldId="258"/>
            <ac:spMk id="5" creationId="{00000000-0000-0000-0000-000000000000}"/>
          </ac:spMkLst>
        </pc:spChg>
      </pc:sldChg>
    </pc:docChg>
  </pc:docChgLst>
  <pc:docChgLst>
    <pc:chgData name="Emma Selleck" userId="22b4cc85-5c47-46ba-91a5-a4be74e1e2f5" providerId="ADAL" clId="{F9F65DDB-CFCF-4954-82BE-D7567A956571}"/>
    <pc:docChg chg="undo custSel addSld delSld modSld sldOrd">
      <pc:chgData name="Emma Selleck" userId="22b4cc85-5c47-46ba-91a5-a4be74e1e2f5" providerId="ADAL" clId="{F9F65DDB-CFCF-4954-82BE-D7567A956571}" dt="2021-04-19T17:04:35.276" v="6831" actId="20577"/>
      <pc:docMkLst>
        <pc:docMk/>
      </pc:docMkLst>
      <pc:sldChg chg="modSp mod addCm modCm modNotesTx">
        <pc:chgData name="Emma Selleck" userId="22b4cc85-5c47-46ba-91a5-a4be74e1e2f5" providerId="ADAL" clId="{F9F65DDB-CFCF-4954-82BE-D7567A956571}" dt="2021-04-16T17:17:18.307" v="6543" actId="1076"/>
        <pc:sldMkLst>
          <pc:docMk/>
          <pc:sldMk cId="0" sldId="256"/>
        </pc:sldMkLst>
        <pc:spChg chg="mod">
          <ac:chgData name="Emma Selleck" userId="22b4cc85-5c47-46ba-91a5-a4be74e1e2f5" providerId="ADAL" clId="{F9F65DDB-CFCF-4954-82BE-D7567A956571}" dt="2021-04-16T17:17:18.307" v="6543" actId="1076"/>
          <ac:spMkLst>
            <pc:docMk/>
            <pc:sldMk cId="0" sldId="256"/>
            <ac:spMk id="3" creationId="{00000000-0000-0000-0000-000000000000}"/>
          </ac:spMkLst>
        </pc:spChg>
        <pc:spChg chg="mod">
          <ac:chgData name="Emma Selleck" userId="22b4cc85-5c47-46ba-91a5-a4be74e1e2f5" providerId="ADAL" clId="{F9F65DDB-CFCF-4954-82BE-D7567A956571}" dt="2021-04-15T20:37:35.549" v="4479" actId="122"/>
          <ac:spMkLst>
            <pc:docMk/>
            <pc:sldMk cId="0" sldId="256"/>
            <ac:spMk id="5" creationId="{00000000-0000-0000-0000-000000000000}"/>
          </ac:spMkLst>
        </pc:spChg>
      </pc:sldChg>
      <pc:sldChg chg="addSp delSp modSp mod">
        <pc:chgData name="Emma Selleck" userId="22b4cc85-5c47-46ba-91a5-a4be74e1e2f5" providerId="ADAL" clId="{F9F65DDB-CFCF-4954-82BE-D7567A956571}" dt="2021-04-16T17:35:48.705" v="6580" actId="20577"/>
        <pc:sldMkLst>
          <pc:docMk/>
          <pc:sldMk cId="0" sldId="257"/>
        </pc:sldMkLst>
        <pc:spChg chg="mod">
          <ac:chgData name="Emma Selleck" userId="22b4cc85-5c47-46ba-91a5-a4be74e1e2f5" providerId="ADAL" clId="{F9F65DDB-CFCF-4954-82BE-D7567A956571}" dt="2021-04-16T02:48:58.611" v="6387" actId="20577"/>
          <ac:spMkLst>
            <pc:docMk/>
            <pc:sldMk cId="0" sldId="257"/>
            <ac:spMk id="18" creationId="{00000000-0000-0000-0000-000000000000}"/>
          </ac:spMkLst>
        </pc:spChg>
        <pc:spChg chg="mod">
          <ac:chgData name="Emma Selleck" userId="22b4cc85-5c47-46ba-91a5-a4be74e1e2f5" providerId="ADAL" clId="{F9F65DDB-CFCF-4954-82BE-D7567A956571}" dt="2021-04-16T02:49:03.118" v="6389" actId="20577"/>
          <ac:spMkLst>
            <pc:docMk/>
            <pc:sldMk cId="0" sldId="257"/>
            <ac:spMk id="21" creationId="{00000000-0000-0000-0000-000000000000}"/>
          </ac:spMkLst>
        </pc:spChg>
        <pc:spChg chg="mod">
          <ac:chgData name="Emma Selleck" userId="22b4cc85-5c47-46ba-91a5-a4be74e1e2f5" providerId="ADAL" clId="{F9F65DDB-CFCF-4954-82BE-D7567A956571}" dt="2021-04-16T02:49:06.985" v="6392" actId="20577"/>
          <ac:spMkLst>
            <pc:docMk/>
            <pc:sldMk cId="0" sldId="257"/>
            <ac:spMk id="24" creationId="{00000000-0000-0000-0000-000000000000}"/>
          </ac:spMkLst>
        </pc:spChg>
        <pc:spChg chg="mod">
          <ac:chgData name="Emma Selleck" userId="22b4cc85-5c47-46ba-91a5-a4be74e1e2f5" providerId="ADAL" clId="{F9F65DDB-CFCF-4954-82BE-D7567A956571}" dt="2021-04-16T17:35:48.705" v="6580" actId="20577"/>
          <ac:spMkLst>
            <pc:docMk/>
            <pc:sldMk cId="0" sldId="257"/>
            <ac:spMk id="26" creationId="{00000000-0000-0000-0000-000000000000}"/>
          </ac:spMkLst>
        </pc:spChg>
        <pc:spChg chg="mod">
          <ac:chgData name="Emma Selleck" userId="22b4cc85-5c47-46ba-91a5-a4be74e1e2f5" providerId="ADAL" clId="{F9F65DDB-CFCF-4954-82BE-D7567A956571}" dt="2021-04-16T02:49:10.284" v="6395" actId="20577"/>
          <ac:spMkLst>
            <pc:docMk/>
            <pc:sldMk cId="0" sldId="257"/>
            <ac:spMk id="27" creationId="{00000000-0000-0000-0000-000000000000}"/>
          </ac:spMkLst>
        </pc:spChg>
        <pc:spChg chg="mod">
          <ac:chgData name="Emma Selleck" userId="22b4cc85-5c47-46ba-91a5-a4be74e1e2f5" providerId="ADAL" clId="{F9F65DDB-CFCF-4954-82BE-D7567A956571}" dt="2021-04-16T02:49:14.019" v="6397" actId="20577"/>
          <ac:spMkLst>
            <pc:docMk/>
            <pc:sldMk cId="0" sldId="257"/>
            <ac:spMk id="30" creationId="{00000000-0000-0000-0000-000000000000}"/>
          </ac:spMkLst>
        </pc:spChg>
        <pc:spChg chg="mod">
          <ac:chgData name="Emma Selleck" userId="22b4cc85-5c47-46ba-91a5-a4be74e1e2f5" providerId="ADAL" clId="{F9F65DDB-CFCF-4954-82BE-D7567A956571}" dt="2021-04-16T17:34:46.023" v="6566" actId="20577"/>
          <ac:spMkLst>
            <pc:docMk/>
            <pc:sldMk cId="0" sldId="257"/>
            <ac:spMk id="32" creationId="{00000000-0000-0000-0000-000000000000}"/>
          </ac:spMkLst>
        </pc:spChg>
        <pc:spChg chg="mod">
          <ac:chgData name="Emma Selleck" userId="22b4cc85-5c47-46ba-91a5-a4be74e1e2f5" providerId="ADAL" clId="{F9F65DDB-CFCF-4954-82BE-D7567A956571}" dt="2021-04-16T02:49:17.168" v="6399" actId="20577"/>
          <ac:spMkLst>
            <pc:docMk/>
            <pc:sldMk cId="0" sldId="257"/>
            <ac:spMk id="33" creationId="{00000000-0000-0000-0000-000000000000}"/>
          </ac:spMkLst>
        </pc:spChg>
        <pc:spChg chg="mod">
          <ac:chgData name="Emma Selleck" userId="22b4cc85-5c47-46ba-91a5-a4be74e1e2f5" providerId="ADAL" clId="{F9F65DDB-CFCF-4954-82BE-D7567A956571}" dt="2021-04-16T17:34:36.288" v="6549" actId="1076"/>
          <ac:spMkLst>
            <pc:docMk/>
            <pc:sldMk cId="0" sldId="257"/>
            <ac:spMk id="35" creationId="{00000000-0000-0000-0000-000000000000}"/>
          </ac:spMkLst>
        </pc:spChg>
        <pc:spChg chg="mod">
          <ac:chgData name="Emma Selleck" userId="22b4cc85-5c47-46ba-91a5-a4be74e1e2f5" providerId="ADAL" clId="{F9F65DDB-CFCF-4954-82BE-D7567A956571}" dt="2021-04-16T02:49:19.952" v="6401" actId="20577"/>
          <ac:spMkLst>
            <pc:docMk/>
            <pc:sldMk cId="0" sldId="257"/>
            <ac:spMk id="36" creationId="{00000000-0000-0000-0000-000000000000}"/>
          </ac:spMkLst>
        </pc:spChg>
        <pc:spChg chg="add del mod">
          <ac:chgData name="Emma Selleck" userId="22b4cc85-5c47-46ba-91a5-a4be74e1e2f5" providerId="ADAL" clId="{F9F65DDB-CFCF-4954-82BE-D7567A956571}" dt="2021-04-16T02:48:52.161" v="6384"/>
          <ac:spMkLst>
            <pc:docMk/>
            <pc:sldMk cId="0" sldId="257"/>
            <ac:spMk id="45" creationId="{975FC2D0-223A-4F85-9E0F-05402EA203DD}"/>
          </ac:spMkLst>
        </pc:spChg>
      </pc:sldChg>
      <pc:sldChg chg="modSp mod">
        <pc:chgData name="Emma Selleck" userId="22b4cc85-5c47-46ba-91a5-a4be74e1e2f5" providerId="ADAL" clId="{F9F65DDB-CFCF-4954-82BE-D7567A956571}" dt="2021-04-15T23:49:28.360" v="5319" actId="20577"/>
        <pc:sldMkLst>
          <pc:docMk/>
          <pc:sldMk cId="0" sldId="261"/>
        </pc:sldMkLst>
        <pc:spChg chg="mod">
          <ac:chgData name="Emma Selleck" userId="22b4cc85-5c47-46ba-91a5-a4be74e1e2f5" providerId="ADAL" clId="{F9F65DDB-CFCF-4954-82BE-D7567A956571}" dt="2021-04-15T23:29:17.408" v="5316" actId="20577"/>
          <ac:spMkLst>
            <pc:docMk/>
            <pc:sldMk cId="0" sldId="261"/>
            <ac:spMk id="6" creationId="{00000000-0000-0000-0000-000000000000}"/>
          </ac:spMkLst>
        </pc:spChg>
        <pc:spChg chg="mod">
          <ac:chgData name="Emma Selleck" userId="22b4cc85-5c47-46ba-91a5-a4be74e1e2f5" providerId="ADAL" clId="{F9F65DDB-CFCF-4954-82BE-D7567A956571}" dt="2021-04-15T23:49:28.360" v="5319" actId="20577"/>
          <ac:spMkLst>
            <pc:docMk/>
            <pc:sldMk cId="0" sldId="261"/>
            <ac:spMk id="13" creationId="{00000000-0000-0000-0000-000000000000}"/>
          </ac:spMkLst>
        </pc:spChg>
      </pc:sldChg>
      <pc:sldChg chg="modSp mod">
        <pc:chgData name="Emma Selleck" userId="22b4cc85-5c47-46ba-91a5-a4be74e1e2f5" providerId="ADAL" clId="{F9F65DDB-CFCF-4954-82BE-D7567A956571}" dt="2021-04-16T17:25:16.967" v="6546" actId="20577"/>
        <pc:sldMkLst>
          <pc:docMk/>
          <pc:sldMk cId="0" sldId="262"/>
        </pc:sldMkLst>
        <pc:spChg chg="mod">
          <ac:chgData name="Emma Selleck" userId="22b4cc85-5c47-46ba-91a5-a4be74e1e2f5" providerId="ADAL" clId="{F9F65DDB-CFCF-4954-82BE-D7567A956571}" dt="2021-04-16T17:25:16.967" v="6546" actId="20577"/>
          <ac:spMkLst>
            <pc:docMk/>
            <pc:sldMk cId="0" sldId="262"/>
            <ac:spMk id="14" creationId="{00000000-0000-0000-0000-000000000000}"/>
          </ac:spMkLst>
        </pc:spChg>
      </pc:sldChg>
      <pc:sldChg chg="modSp mod">
        <pc:chgData name="Emma Selleck" userId="22b4cc85-5c47-46ba-91a5-a4be74e1e2f5" providerId="ADAL" clId="{F9F65DDB-CFCF-4954-82BE-D7567A956571}" dt="2021-04-16T17:42:36.051" v="6602" actId="20577"/>
        <pc:sldMkLst>
          <pc:docMk/>
          <pc:sldMk cId="0" sldId="263"/>
        </pc:sldMkLst>
        <pc:spChg chg="mod">
          <ac:chgData name="Emma Selleck" userId="22b4cc85-5c47-46ba-91a5-a4be74e1e2f5" providerId="ADAL" clId="{F9F65DDB-CFCF-4954-82BE-D7567A956571}" dt="2021-04-15T19:55:49.642" v="3823" actId="255"/>
          <ac:spMkLst>
            <pc:docMk/>
            <pc:sldMk cId="0" sldId="263"/>
            <ac:spMk id="4" creationId="{00000000-0000-0000-0000-000000000000}"/>
          </ac:spMkLst>
        </pc:spChg>
        <pc:spChg chg="mod">
          <ac:chgData name="Emma Selleck" userId="22b4cc85-5c47-46ba-91a5-a4be74e1e2f5" providerId="ADAL" clId="{F9F65DDB-CFCF-4954-82BE-D7567A956571}" dt="2021-04-15T19:54:39.559" v="3811" actId="20577"/>
          <ac:spMkLst>
            <pc:docMk/>
            <pc:sldMk cId="0" sldId="263"/>
            <ac:spMk id="6" creationId="{00000000-0000-0000-0000-000000000000}"/>
          </ac:spMkLst>
        </pc:spChg>
        <pc:spChg chg="mod">
          <ac:chgData name="Emma Selleck" userId="22b4cc85-5c47-46ba-91a5-a4be74e1e2f5" providerId="ADAL" clId="{F9F65DDB-CFCF-4954-82BE-D7567A956571}" dt="2021-04-15T19:54:55.429" v="3813" actId="20577"/>
          <ac:spMkLst>
            <pc:docMk/>
            <pc:sldMk cId="0" sldId="263"/>
            <ac:spMk id="9" creationId="{00000000-0000-0000-0000-000000000000}"/>
          </ac:spMkLst>
        </pc:spChg>
        <pc:spChg chg="mod">
          <ac:chgData name="Emma Selleck" userId="22b4cc85-5c47-46ba-91a5-a4be74e1e2f5" providerId="ADAL" clId="{F9F65DDB-CFCF-4954-82BE-D7567A956571}" dt="2021-04-15T19:55:00.952" v="3815" actId="20577"/>
          <ac:spMkLst>
            <pc:docMk/>
            <pc:sldMk cId="0" sldId="263"/>
            <ac:spMk id="11" creationId="{00000000-0000-0000-0000-000000000000}"/>
          </ac:spMkLst>
        </pc:spChg>
        <pc:spChg chg="mod">
          <ac:chgData name="Emma Selleck" userId="22b4cc85-5c47-46ba-91a5-a4be74e1e2f5" providerId="ADAL" clId="{F9F65DDB-CFCF-4954-82BE-D7567A956571}" dt="2021-04-15T19:55:22.159" v="3821" actId="20577"/>
          <ac:spMkLst>
            <pc:docMk/>
            <pc:sldMk cId="0" sldId="263"/>
            <ac:spMk id="14" creationId="{00000000-0000-0000-0000-000000000000}"/>
          </ac:spMkLst>
        </pc:spChg>
        <pc:spChg chg="mod">
          <ac:chgData name="Emma Selleck" userId="22b4cc85-5c47-46ba-91a5-a4be74e1e2f5" providerId="ADAL" clId="{F9F65DDB-CFCF-4954-82BE-D7567A956571}" dt="2021-04-16T17:42:36.051" v="6602" actId="20577"/>
          <ac:spMkLst>
            <pc:docMk/>
            <pc:sldMk cId="0" sldId="263"/>
            <ac:spMk id="27" creationId="{6DC3B8E9-3759-48B9-8C4D-4CA306C419CB}"/>
          </ac:spMkLst>
        </pc:spChg>
      </pc:sldChg>
      <pc:sldChg chg="delSp modSp mod modNotesTx">
        <pc:chgData name="Emma Selleck" userId="22b4cc85-5c47-46ba-91a5-a4be74e1e2f5" providerId="ADAL" clId="{F9F65DDB-CFCF-4954-82BE-D7567A956571}" dt="2021-04-16T00:02:27.064" v="5486" actId="5793"/>
        <pc:sldMkLst>
          <pc:docMk/>
          <pc:sldMk cId="0" sldId="264"/>
        </pc:sldMkLst>
        <pc:spChg chg="del">
          <ac:chgData name="Emma Selleck" userId="22b4cc85-5c47-46ba-91a5-a4be74e1e2f5" providerId="ADAL" clId="{F9F65DDB-CFCF-4954-82BE-D7567A956571}" dt="2021-04-15T18:26:59.933" v="141" actId="478"/>
          <ac:spMkLst>
            <pc:docMk/>
            <pc:sldMk cId="0" sldId="264"/>
            <ac:spMk id="9" creationId="{00000000-0000-0000-0000-000000000000}"/>
          </ac:spMkLst>
        </pc:spChg>
        <pc:spChg chg="mod">
          <ac:chgData name="Emma Selleck" userId="22b4cc85-5c47-46ba-91a5-a4be74e1e2f5" providerId="ADAL" clId="{F9F65DDB-CFCF-4954-82BE-D7567A956571}" dt="2021-04-15T18:29:34.789" v="410" actId="1076"/>
          <ac:spMkLst>
            <pc:docMk/>
            <pc:sldMk cId="0" sldId="264"/>
            <ac:spMk id="11" creationId="{00000000-0000-0000-0000-000000000000}"/>
          </ac:spMkLst>
        </pc:spChg>
        <pc:spChg chg="mod">
          <ac:chgData name="Emma Selleck" userId="22b4cc85-5c47-46ba-91a5-a4be74e1e2f5" providerId="ADAL" clId="{F9F65DDB-CFCF-4954-82BE-D7567A956571}" dt="2021-04-15T19:33:49.840" v="3536" actId="1076"/>
          <ac:spMkLst>
            <pc:docMk/>
            <pc:sldMk cId="0" sldId="264"/>
            <ac:spMk id="12" creationId="{00000000-0000-0000-0000-000000000000}"/>
          </ac:spMkLst>
        </pc:spChg>
        <pc:spChg chg="del">
          <ac:chgData name="Emma Selleck" userId="22b4cc85-5c47-46ba-91a5-a4be74e1e2f5" providerId="ADAL" clId="{F9F65DDB-CFCF-4954-82BE-D7567A956571}" dt="2021-04-15T18:27:11.001" v="143" actId="478"/>
          <ac:spMkLst>
            <pc:docMk/>
            <pc:sldMk cId="0" sldId="264"/>
            <ac:spMk id="13" creationId="{00000000-0000-0000-0000-000000000000}"/>
          </ac:spMkLst>
        </pc:spChg>
        <pc:spChg chg="mod">
          <ac:chgData name="Emma Selleck" userId="22b4cc85-5c47-46ba-91a5-a4be74e1e2f5" providerId="ADAL" clId="{F9F65DDB-CFCF-4954-82BE-D7567A956571}" dt="2021-04-15T19:33:49.840" v="3536" actId="1076"/>
          <ac:spMkLst>
            <pc:docMk/>
            <pc:sldMk cId="0" sldId="264"/>
            <ac:spMk id="15" creationId="{00000000-0000-0000-0000-000000000000}"/>
          </ac:spMkLst>
        </pc:spChg>
        <pc:spChg chg="mod">
          <ac:chgData name="Emma Selleck" userId="22b4cc85-5c47-46ba-91a5-a4be74e1e2f5" providerId="ADAL" clId="{F9F65DDB-CFCF-4954-82BE-D7567A956571}" dt="2021-04-15T19:04:33.242" v="3351" actId="20577"/>
          <ac:spMkLst>
            <pc:docMk/>
            <pc:sldMk cId="0" sldId="264"/>
            <ac:spMk id="16" creationId="{00000000-0000-0000-0000-000000000000}"/>
          </ac:spMkLst>
        </pc:spChg>
        <pc:spChg chg="del">
          <ac:chgData name="Emma Selleck" userId="22b4cc85-5c47-46ba-91a5-a4be74e1e2f5" providerId="ADAL" clId="{F9F65DDB-CFCF-4954-82BE-D7567A956571}" dt="2021-04-15T18:27:15.152" v="144" actId="478"/>
          <ac:spMkLst>
            <pc:docMk/>
            <pc:sldMk cId="0" sldId="264"/>
            <ac:spMk id="17" creationId="{00000000-0000-0000-0000-000000000000}"/>
          </ac:spMkLst>
        </pc:spChg>
        <pc:spChg chg="mod">
          <ac:chgData name="Emma Selleck" userId="22b4cc85-5c47-46ba-91a5-a4be74e1e2f5" providerId="ADAL" clId="{F9F65DDB-CFCF-4954-82BE-D7567A956571}" dt="2021-04-15T18:31:33.695" v="437" actId="1076"/>
          <ac:spMkLst>
            <pc:docMk/>
            <pc:sldMk cId="0" sldId="264"/>
            <ac:spMk id="19" creationId="{00000000-0000-0000-0000-000000000000}"/>
          </ac:spMkLst>
        </pc:spChg>
        <pc:spChg chg="mod">
          <ac:chgData name="Emma Selleck" userId="22b4cc85-5c47-46ba-91a5-a4be74e1e2f5" providerId="ADAL" clId="{F9F65DDB-CFCF-4954-82BE-D7567A956571}" dt="2021-04-15T19:33:49.840" v="3536" actId="1076"/>
          <ac:spMkLst>
            <pc:docMk/>
            <pc:sldMk cId="0" sldId="264"/>
            <ac:spMk id="21" creationId="{00000000-0000-0000-0000-000000000000}"/>
          </ac:spMkLst>
        </pc:spChg>
        <pc:spChg chg="mod">
          <ac:chgData name="Emma Selleck" userId="22b4cc85-5c47-46ba-91a5-a4be74e1e2f5" providerId="ADAL" clId="{F9F65DDB-CFCF-4954-82BE-D7567A956571}" dt="2021-04-15T19:00:43.939" v="3296" actId="1076"/>
          <ac:spMkLst>
            <pc:docMk/>
            <pc:sldMk cId="0" sldId="264"/>
            <ac:spMk id="22" creationId="{00000000-0000-0000-0000-000000000000}"/>
          </ac:spMkLst>
        </pc:spChg>
        <pc:spChg chg="del">
          <ac:chgData name="Emma Selleck" userId="22b4cc85-5c47-46ba-91a5-a4be74e1e2f5" providerId="ADAL" clId="{F9F65DDB-CFCF-4954-82BE-D7567A956571}" dt="2021-04-15T18:27:06.636" v="142" actId="478"/>
          <ac:spMkLst>
            <pc:docMk/>
            <pc:sldMk cId="0" sldId="264"/>
            <ac:spMk id="23" creationId="{00000000-0000-0000-0000-000000000000}"/>
          </ac:spMkLst>
        </pc:spChg>
        <pc:spChg chg="mod">
          <ac:chgData name="Emma Selleck" userId="22b4cc85-5c47-46ba-91a5-a4be74e1e2f5" providerId="ADAL" clId="{F9F65DDB-CFCF-4954-82BE-D7567A956571}" dt="2021-04-15T19:00:32.210" v="3292" actId="1076"/>
          <ac:spMkLst>
            <pc:docMk/>
            <pc:sldMk cId="0" sldId="264"/>
            <ac:spMk id="24" creationId="{00000000-0000-0000-0000-000000000000}"/>
          </ac:spMkLst>
        </pc:spChg>
        <pc:spChg chg="mod">
          <ac:chgData name="Emma Selleck" userId="22b4cc85-5c47-46ba-91a5-a4be74e1e2f5" providerId="ADAL" clId="{F9F65DDB-CFCF-4954-82BE-D7567A956571}" dt="2021-04-15T19:33:49.840" v="3536" actId="1076"/>
          <ac:spMkLst>
            <pc:docMk/>
            <pc:sldMk cId="0" sldId="264"/>
            <ac:spMk id="40" creationId="{6744BCF3-67AC-44F7-87FE-9B2AE2FD5DBB}"/>
          </ac:spMkLst>
        </pc:spChg>
        <pc:spChg chg="mod">
          <ac:chgData name="Emma Selleck" userId="22b4cc85-5c47-46ba-91a5-a4be74e1e2f5" providerId="ADAL" clId="{F9F65DDB-CFCF-4954-82BE-D7567A956571}" dt="2021-04-16T00:02:27.064" v="5486" actId="5793"/>
          <ac:spMkLst>
            <pc:docMk/>
            <pc:sldMk cId="0" sldId="264"/>
            <ac:spMk id="41" creationId="{D2583059-701A-4FCE-AF2E-5AA4BED102B2}"/>
          </ac:spMkLst>
        </pc:spChg>
        <pc:grpChg chg="mod">
          <ac:chgData name="Emma Selleck" userId="22b4cc85-5c47-46ba-91a5-a4be74e1e2f5" providerId="ADAL" clId="{F9F65DDB-CFCF-4954-82BE-D7567A956571}" dt="2021-04-15T19:33:55.077" v="3537" actId="1076"/>
          <ac:grpSpMkLst>
            <pc:docMk/>
            <pc:sldMk cId="0" sldId="264"/>
            <ac:grpSpMk id="34" creationId="{2D6AEEB8-91A4-45D7-A404-E187D641F474}"/>
          </ac:grpSpMkLst>
        </pc:grpChg>
        <pc:grpChg chg="mod">
          <ac:chgData name="Emma Selleck" userId="22b4cc85-5c47-46ba-91a5-a4be74e1e2f5" providerId="ADAL" clId="{F9F65DDB-CFCF-4954-82BE-D7567A956571}" dt="2021-04-15T19:34:00.127" v="3538" actId="1076"/>
          <ac:grpSpMkLst>
            <pc:docMk/>
            <pc:sldMk cId="0" sldId="264"/>
            <ac:grpSpMk id="35" creationId="{0802DCF2-00DF-4F96-8AE8-FE013434C4D0}"/>
          </ac:grpSpMkLst>
        </pc:grpChg>
        <pc:grpChg chg="mod">
          <ac:chgData name="Emma Selleck" userId="22b4cc85-5c47-46ba-91a5-a4be74e1e2f5" providerId="ADAL" clId="{F9F65DDB-CFCF-4954-82BE-D7567A956571}" dt="2021-04-15T19:33:49.840" v="3536" actId="1076"/>
          <ac:grpSpMkLst>
            <pc:docMk/>
            <pc:sldMk cId="0" sldId="264"/>
            <ac:grpSpMk id="36" creationId="{7A7D3209-48B2-467F-B03E-D5BFF35E7A84}"/>
          </ac:grpSpMkLst>
        </pc:grpChg>
        <pc:picChg chg="mod">
          <ac:chgData name="Emma Selleck" userId="22b4cc85-5c47-46ba-91a5-a4be74e1e2f5" providerId="ADAL" clId="{F9F65DDB-CFCF-4954-82BE-D7567A956571}" dt="2021-04-15T19:33:49.840" v="3536" actId="1076"/>
          <ac:picMkLst>
            <pc:docMk/>
            <pc:sldMk cId="0" sldId="264"/>
            <ac:picMk id="5" creationId="{00000000-0000-0000-0000-000000000000}"/>
          </ac:picMkLst>
        </pc:picChg>
        <pc:picChg chg="mod">
          <ac:chgData name="Emma Selleck" userId="22b4cc85-5c47-46ba-91a5-a4be74e1e2f5" providerId="ADAL" clId="{F9F65DDB-CFCF-4954-82BE-D7567A956571}" dt="2021-04-15T18:29:56.507" v="415" actId="1076"/>
          <ac:picMkLst>
            <pc:docMk/>
            <pc:sldMk cId="0" sldId="264"/>
            <ac:picMk id="10" creationId="{00000000-0000-0000-0000-000000000000}"/>
          </ac:picMkLst>
        </pc:picChg>
        <pc:picChg chg="mod">
          <ac:chgData name="Emma Selleck" userId="22b4cc85-5c47-46ba-91a5-a4be74e1e2f5" providerId="ADAL" clId="{F9F65DDB-CFCF-4954-82BE-D7567A956571}" dt="2021-04-15T19:33:49.840" v="3536" actId="1076"/>
          <ac:picMkLst>
            <pc:docMk/>
            <pc:sldMk cId="0" sldId="264"/>
            <ac:picMk id="14" creationId="{00000000-0000-0000-0000-000000000000}"/>
          </ac:picMkLst>
        </pc:picChg>
        <pc:picChg chg="mod">
          <ac:chgData name="Emma Selleck" userId="22b4cc85-5c47-46ba-91a5-a4be74e1e2f5" providerId="ADAL" clId="{F9F65DDB-CFCF-4954-82BE-D7567A956571}" dt="2021-04-15T18:31:36.352" v="438" actId="1076"/>
          <ac:picMkLst>
            <pc:docMk/>
            <pc:sldMk cId="0" sldId="264"/>
            <ac:picMk id="18" creationId="{00000000-0000-0000-0000-000000000000}"/>
          </ac:picMkLst>
        </pc:picChg>
        <pc:picChg chg="mod">
          <ac:chgData name="Emma Selleck" userId="22b4cc85-5c47-46ba-91a5-a4be74e1e2f5" providerId="ADAL" clId="{F9F65DDB-CFCF-4954-82BE-D7567A956571}" dt="2021-04-15T19:33:49.840" v="3536" actId="1076"/>
          <ac:picMkLst>
            <pc:docMk/>
            <pc:sldMk cId="0" sldId="264"/>
            <ac:picMk id="20" creationId="{00000000-0000-0000-0000-000000000000}"/>
          </ac:picMkLst>
        </pc:picChg>
        <pc:picChg chg="mod">
          <ac:chgData name="Emma Selleck" userId="22b4cc85-5c47-46ba-91a5-a4be74e1e2f5" providerId="ADAL" clId="{F9F65DDB-CFCF-4954-82BE-D7567A956571}" dt="2021-04-15T19:00:29.379" v="3291" actId="1076"/>
          <ac:picMkLst>
            <pc:docMk/>
            <pc:sldMk cId="0" sldId="264"/>
            <ac:picMk id="25" creationId="{00000000-0000-0000-0000-000000000000}"/>
          </ac:picMkLst>
        </pc:picChg>
        <pc:picChg chg="mod">
          <ac:chgData name="Emma Selleck" userId="22b4cc85-5c47-46ba-91a5-a4be74e1e2f5" providerId="ADAL" clId="{F9F65DDB-CFCF-4954-82BE-D7567A956571}" dt="2021-04-15T19:33:49.840" v="3536" actId="1076"/>
          <ac:picMkLst>
            <pc:docMk/>
            <pc:sldMk cId="0" sldId="264"/>
            <ac:picMk id="37" creationId="{370DC1E8-5F52-47CF-AE4F-E5B04708F09A}"/>
          </ac:picMkLst>
        </pc:picChg>
        <pc:picChg chg="mod">
          <ac:chgData name="Emma Selleck" userId="22b4cc85-5c47-46ba-91a5-a4be74e1e2f5" providerId="ADAL" clId="{F9F65DDB-CFCF-4954-82BE-D7567A956571}" dt="2021-04-15T19:33:49.840" v="3536" actId="1076"/>
          <ac:picMkLst>
            <pc:docMk/>
            <pc:sldMk cId="0" sldId="264"/>
            <ac:picMk id="38" creationId="{FBC3DE30-53BE-4F98-8F4D-1CE10BCE37F5}"/>
          </ac:picMkLst>
        </pc:picChg>
        <pc:picChg chg="mod">
          <ac:chgData name="Emma Selleck" userId="22b4cc85-5c47-46ba-91a5-a4be74e1e2f5" providerId="ADAL" clId="{F9F65DDB-CFCF-4954-82BE-D7567A956571}" dt="2021-04-15T19:33:49.840" v="3536" actId="1076"/>
          <ac:picMkLst>
            <pc:docMk/>
            <pc:sldMk cId="0" sldId="264"/>
            <ac:picMk id="39" creationId="{E076FD8A-6B27-4126-87F2-BB5B2321A810}"/>
          </ac:picMkLst>
        </pc:picChg>
      </pc:sldChg>
      <pc:sldChg chg="addSp delSp modSp del mod addCm delCm">
        <pc:chgData name="Emma Selleck" userId="22b4cc85-5c47-46ba-91a5-a4be74e1e2f5" providerId="ADAL" clId="{F9F65DDB-CFCF-4954-82BE-D7567A956571}" dt="2021-04-15T22:41:42.648" v="5054" actId="2696"/>
        <pc:sldMkLst>
          <pc:docMk/>
          <pc:sldMk cId="0" sldId="265"/>
        </pc:sldMkLst>
        <pc:spChg chg="del mod">
          <ac:chgData name="Emma Selleck" userId="22b4cc85-5c47-46ba-91a5-a4be74e1e2f5" providerId="ADAL" clId="{F9F65DDB-CFCF-4954-82BE-D7567A956571}" dt="2021-04-15T19:18:15.311" v="3459" actId="478"/>
          <ac:spMkLst>
            <pc:docMk/>
            <pc:sldMk cId="0" sldId="265"/>
            <ac:spMk id="8" creationId="{00000000-0000-0000-0000-000000000000}"/>
          </ac:spMkLst>
        </pc:spChg>
        <pc:spChg chg="del mod">
          <ac:chgData name="Emma Selleck" userId="22b4cc85-5c47-46ba-91a5-a4be74e1e2f5" providerId="ADAL" clId="{F9F65DDB-CFCF-4954-82BE-D7567A956571}" dt="2021-04-15T19:19:00.148" v="3474" actId="478"/>
          <ac:spMkLst>
            <pc:docMk/>
            <pc:sldMk cId="0" sldId="265"/>
            <ac:spMk id="9" creationId="{00000000-0000-0000-0000-000000000000}"/>
          </ac:spMkLst>
        </pc:spChg>
        <pc:spChg chg="del">
          <ac:chgData name="Emma Selleck" userId="22b4cc85-5c47-46ba-91a5-a4be74e1e2f5" providerId="ADAL" clId="{F9F65DDB-CFCF-4954-82BE-D7567A956571}" dt="2021-04-15T19:18:17.887" v="3461" actId="478"/>
          <ac:spMkLst>
            <pc:docMk/>
            <pc:sldMk cId="0" sldId="265"/>
            <ac:spMk id="11" creationId="{00000000-0000-0000-0000-000000000000}"/>
          </ac:spMkLst>
        </pc:spChg>
        <pc:spChg chg="del mod">
          <ac:chgData name="Emma Selleck" userId="22b4cc85-5c47-46ba-91a5-a4be74e1e2f5" providerId="ADAL" clId="{F9F65DDB-CFCF-4954-82BE-D7567A956571}" dt="2021-04-15T19:19:02.698" v="3476" actId="478"/>
          <ac:spMkLst>
            <pc:docMk/>
            <pc:sldMk cId="0" sldId="265"/>
            <ac:spMk id="12" creationId="{00000000-0000-0000-0000-000000000000}"/>
          </ac:spMkLst>
        </pc:spChg>
        <pc:spChg chg="del mod">
          <ac:chgData name="Emma Selleck" userId="22b4cc85-5c47-46ba-91a5-a4be74e1e2f5" providerId="ADAL" clId="{F9F65DDB-CFCF-4954-82BE-D7567A956571}" dt="2021-04-15T19:18:20.494" v="3464" actId="478"/>
          <ac:spMkLst>
            <pc:docMk/>
            <pc:sldMk cId="0" sldId="265"/>
            <ac:spMk id="14" creationId="{00000000-0000-0000-0000-000000000000}"/>
          </ac:spMkLst>
        </pc:spChg>
        <pc:spChg chg="del mod">
          <ac:chgData name="Emma Selleck" userId="22b4cc85-5c47-46ba-91a5-a4be74e1e2f5" providerId="ADAL" clId="{F9F65DDB-CFCF-4954-82BE-D7567A956571}" dt="2021-04-15T19:19:08.940" v="3480" actId="478"/>
          <ac:spMkLst>
            <pc:docMk/>
            <pc:sldMk cId="0" sldId="265"/>
            <ac:spMk id="15" creationId="{00000000-0000-0000-0000-000000000000}"/>
          </ac:spMkLst>
        </pc:spChg>
        <pc:spChg chg="del mod">
          <ac:chgData name="Emma Selleck" userId="22b4cc85-5c47-46ba-91a5-a4be74e1e2f5" providerId="ADAL" clId="{F9F65DDB-CFCF-4954-82BE-D7567A956571}" dt="2021-04-15T19:18:23.958" v="3467" actId="478"/>
          <ac:spMkLst>
            <pc:docMk/>
            <pc:sldMk cId="0" sldId="265"/>
            <ac:spMk id="17" creationId="{00000000-0000-0000-0000-000000000000}"/>
          </ac:spMkLst>
        </pc:spChg>
        <pc:spChg chg="del">
          <ac:chgData name="Emma Selleck" userId="22b4cc85-5c47-46ba-91a5-a4be74e1e2f5" providerId="ADAL" clId="{F9F65DDB-CFCF-4954-82BE-D7567A956571}" dt="2021-04-15T19:19:10.340" v="3481" actId="478"/>
          <ac:spMkLst>
            <pc:docMk/>
            <pc:sldMk cId="0" sldId="265"/>
            <ac:spMk id="18" creationId="{00000000-0000-0000-0000-000000000000}"/>
          </ac:spMkLst>
        </pc:spChg>
        <pc:spChg chg="mod">
          <ac:chgData name="Emma Selleck" userId="22b4cc85-5c47-46ba-91a5-a4be74e1e2f5" providerId="ADAL" clId="{F9F65DDB-CFCF-4954-82BE-D7567A956571}" dt="2021-04-15T19:27:46.227" v="3497" actId="1076"/>
          <ac:spMkLst>
            <pc:docMk/>
            <pc:sldMk cId="0" sldId="265"/>
            <ac:spMk id="25" creationId="{0C5DE934-68F3-4EE4-B7AF-120234CD5054}"/>
          </ac:spMkLst>
        </pc:spChg>
        <pc:spChg chg="mod">
          <ac:chgData name="Emma Selleck" userId="22b4cc85-5c47-46ba-91a5-a4be74e1e2f5" providerId="ADAL" clId="{F9F65DDB-CFCF-4954-82BE-D7567A956571}" dt="2021-04-15T20:18:37.071" v="4101" actId="208"/>
          <ac:spMkLst>
            <pc:docMk/>
            <pc:sldMk cId="0" sldId="265"/>
            <ac:spMk id="28" creationId="{6F14C035-F115-444C-A639-F339686C593C}"/>
          </ac:spMkLst>
        </pc:spChg>
        <pc:spChg chg="del mod">
          <ac:chgData name="Emma Selleck" userId="22b4cc85-5c47-46ba-91a5-a4be74e1e2f5" providerId="ADAL" clId="{F9F65DDB-CFCF-4954-82BE-D7567A956571}" dt="2021-04-15T20:18:02.486" v="4097" actId="478"/>
          <ac:spMkLst>
            <pc:docMk/>
            <pc:sldMk cId="0" sldId="265"/>
            <ac:spMk id="29" creationId="{7C64DB7F-BF10-49EE-97D9-29F5835EAA9B}"/>
          </ac:spMkLst>
        </pc:spChg>
        <pc:spChg chg="mod">
          <ac:chgData name="Emma Selleck" userId="22b4cc85-5c47-46ba-91a5-a4be74e1e2f5" providerId="ADAL" clId="{F9F65DDB-CFCF-4954-82BE-D7567A956571}" dt="2021-04-15T20:18:37.071" v="4101" actId="208"/>
          <ac:spMkLst>
            <pc:docMk/>
            <pc:sldMk cId="0" sldId="265"/>
            <ac:spMk id="30" creationId="{CD026D83-46DB-49B0-A4DF-D80A0A86B53F}"/>
          </ac:spMkLst>
        </pc:spChg>
        <pc:spChg chg="del mod">
          <ac:chgData name="Emma Selleck" userId="22b4cc85-5c47-46ba-91a5-a4be74e1e2f5" providerId="ADAL" clId="{F9F65DDB-CFCF-4954-82BE-D7567A956571}" dt="2021-04-15T20:18:07.905" v="4098" actId="478"/>
          <ac:spMkLst>
            <pc:docMk/>
            <pc:sldMk cId="0" sldId="265"/>
            <ac:spMk id="31" creationId="{761BF5E9-6D01-4A13-8DD5-959F64634F1D}"/>
          </ac:spMkLst>
        </pc:spChg>
        <pc:grpChg chg="mod">
          <ac:chgData name="Emma Selleck" userId="22b4cc85-5c47-46ba-91a5-a4be74e1e2f5" providerId="ADAL" clId="{F9F65DDB-CFCF-4954-82BE-D7567A956571}" dt="2021-04-15T20:18:52.288" v="4102" actId="14861"/>
          <ac:grpSpMkLst>
            <pc:docMk/>
            <pc:sldMk cId="0" sldId="265"/>
            <ac:grpSpMk id="20" creationId="{3E99C1BB-BB99-415A-BBF2-B2E41BB128A9}"/>
          </ac:grpSpMkLst>
        </pc:grpChg>
        <pc:graphicFrameChg chg="add del mod modGraphic">
          <ac:chgData name="Emma Selleck" userId="22b4cc85-5c47-46ba-91a5-a4be74e1e2f5" providerId="ADAL" clId="{F9F65DDB-CFCF-4954-82BE-D7567A956571}" dt="2021-04-15T20:17:06.700" v="4087" actId="18245"/>
          <ac:graphicFrameMkLst>
            <pc:docMk/>
            <pc:sldMk cId="0" sldId="265"/>
            <ac:graphicFrameMk id="19" creationId="{59DEDA69-6D6B-499C-8D59-08DD18982E51}"/>
          </ac:graphicFrameMkLst>
        </pc:graphicFrameChg>
        <pc:picChg chg="del mod">
          <ac:chgData name="Emma Selleck" userId="22b4cc85-5c47-46ba-91a5-a4be74e1e2f5" providerId="ADAL" clId="{F9F65DDB-CFCF-4954-82BE-D7567A956571}" dt="2021-04-15T19:19:06.222" v="3478" actId="478"/>
          <ac:picMkLst>
            <pc:docMk/>
            <pc:sldMk cId="0" sldId="265"/>
            <ac:picMk id="4" creationId="{00000000-0000-0000-0000-000000000000}"/>
          </ac:picMkLst>
        </pc:picChg>
        <pc:picChg chg="del mod">
          <ac:chgData name="Emma Selleck" userId="22b4cc85-5c47-46ba-91a5-a4be74e1e2f5" providerId="ADAL" clId="{F9F65DDB-CFCF-4954-82BE-D7567A956571}" dt="2021-04-15T19:19:05.399" v="3477" actId="478"/>
          <ac:picMkLst>
            <pc:docMk/>
            <pc:sldMk cId="0" sldId="265"/>
            <ac:picMk id="6" creationId="{00000000-0000-0000-0000-000000000000}"/>
          </ac:picMkLst>
        </pc:picChg>
        <pc:picChg chg="del">
          <ac:chgData name="Emma Selleck" userId="22b4cc85-5c47-46ba-91a5-a4be74e1e2f5" providerId="ADAL" clId="{F9F65DDB-CFCF-4954-82BE-D7567A956571}" dt="2021-04-15T19:18:11.560" v="3457" actId="478"/>
          <ac:picMkLst>
            <pc:docMk/>
            <pc:sldMk cId="0" sldId="265"/>
            <ac:picMk id="7" creationId="{00000000-0000-0000-0000-000000000000}"/>
          </ac:picMkLst>
        </pc:picChg>
        <pc:picChg chg="del">
          <ac:chgData name="Emma Selleck" userId="22b4cc85-5c47-46ba-91a5-a4be74e1e2f5" providerId="ADAL" clId="{F9F65DDB-CFCF-4954-82BE-D7567A956571}" dt="2021-04-15T19:18:16.528" v="3460" actId="478"/>
          <ac:picMkLst>
            <pc:docMk/>
            <pc:sldMk cId="0" sldId="265"/>
            <ac:picMk id="10" creationId="{00000000-0000-0000-0000-000000000000}"/>
          </ac:picMkLst>
        </pc:picChg>
        <pc:picChg chg="del">
          <ac:chgData name="Emma Selleck" userId="22b4cc85-5c47-46ba-91a5-a4be74e1e2f5" providerId="ADAL" clId="{F9F65DDB-CFCF-4954-82BE-D7567A956571}" dt="2021-04-15T19:18:18.825" v="3462" actId="478"/>
          <ac:picMkLst>
            <pc:docMk/>
            <pc:sldMk cId="0" sldId="265"/>
            <ac:picMk id="13" creationId="{00000000-0000-0000-0000-000000000000}"/>
          </ac:picMkLst>
        </pc:picChg>
        <pc:picChg chg="del">
          <ac:chgData name="Emma Selleck" userId="22b4cc85-5c47-46ba-91a5-a4be74e1e2f5" providerId="ADAL" clId="{F9F65DDB-CFCF-4954-82BE-D7567A956571}" dt="2021-04-15T19:18:21.745" v="3465" actId="478"/>
          <ac:picMkLst>
            <pc:docMk/>
            <pc:sldMk cId="0" sldId="265"/>
            <ac:picMk id="16" creationId="{00000000-0000-0000-0000-000000000000}"/>
          </ac:picMkLst>
        </pc:picChg>
        <pc:picChg chg="add del mod">
          <ac:chgData name="Emma Selleck" userId="22b4cc85-5c47-46ba-91a5-a4be74e1e2f5" providerId="ADAL" clId="{F9F65DDB-CFCF-4954-82BE-D7567A956571}" dt="2021-04-15T20:14:04.802" v="4081" actId="478"/>
          <ac:picMkLst>
            <pc:docMk/>
            <pc:sldMk cId="0" sldId="265"/>
            <ac:picMk id="26" creationId="{43F52306-A33A-40CF-80E5-39A92CF75B33}"/>
          </ac:picMkLst>
        </pc:picChg>
        <pc:picChg chg="add del mod">
          <ac:chgData name="Emma Selleck" userId="22b4cc85-5c47-46ba-91a5-a4be74e1e2f5" providerId="ADAL" clId="{F9F65DDB-CFCF-4954-82BE-D7567A956571}" dt="2021-04-15T20:14:03.390" v="4080" actId="478"/>
          <ac:picMkLst>
            <pc:docMk/>
            <pc:sldMk cId="0" sldId="265"/>
            <ac:picMk id="27" creationId="{EBF96DAE-7114-4FAF-8A3E-0DFF2845231A}"/>
          </ac:picMkLst>
        </pc:picChg>
      </pc:sldChg>
      <pc:sldChg chg="modSp mod modNotesTx">
        <pc:chgData name="Emma Selleck" userId="22b4cc85-5c47-46ba-91a5-a4be74e1e2f5" providerId="ADAL" clId="{F9F65DDB-CFCF-4954-82BE-D7567A956571}" dt="2021-04-16T17:44:58.166" v="6619" actId="20577"/>
        <pc:sldMkLst>
          <pc:docMk/>
          <pc:sldMk cId="0" sldId="266"/>
        </pc:sldMkLst>
        <pc:spChg chg="mod">
          <ac:chgData name="Emma Selleck" userId="22b4cc85-5c47-46ba-91a5-a4be74e1e2f5" providerId="ADAL" clId="{F9F65DDB-CFCF-4954-82BE-D7567A956571}" dt="2021-04-15T21:58:31.492" v="4513" actId="13926"/>
          <ac:spMkLst>
            <pc:docMk/>
            <pc:sldMk cId="0" sldId="266"/>
            <ac:spMk id="4" creationId="{00000000-0000-0000-0000-000000000000}"/>
          </ac:spMkLst>
        </pc:spChg>
        <pc:spChg chg="mod">
          <ac:chgData name="Emma Selleck" userId="22b4cc85-5c47-46ba-91a5-a4be74e1e2f5" providerId="ADAL" clId="{F9F65DDB-CFCF-4954-82BE-D7567A956571}" dt="2021-04-16T17:44:58.166" v="6619" actId="20577"/>
          <ac:spMkLst>
            <pc:docMk/>
            <pc:sldMk cId="0" sldId="266"/>
            <ac:spMk id="10" creationId="{10108520-7635-468A-B499-4F66871E7D63}"/>
          </ac:spMkLst>
        </pc:spChg>
        <pc:picChg chg="mod">
          <ac:chgData name="Emma Selleck" userId="22b4cc85-5c47-46ba-91a5-a4be74e1e2f5" providerId="ADAL" clId="{F9F65DDB-CFCF-4954-82BE-D7567A956571}" dt="2021-04-15T19:14:39.335" v="3367"/>
          <ac:picMkLst>
            <pc:docMk/>
            <pc:sldMk cId="0" sldId="266"/>
            <ac:picMk id="3" creationId="{00000000-0000-0000-0000-000000000000}"/>
          </ac:picMkLst>
        </pc:picChg>
      </pc:sldChg>
      <pc:sldChg chg="modSp mod">
        <pc:chgData name="Emma Selleck" userId="22b4cc85-5c47-46ba-91a5-a4be74e1e2f5" providerId="ADAL" clId="{F9F65DDB-CFCF-4954-82BE-D7567A956571}" dt="2021-04-16T17:45:25.527" v="6629" actId="14100"/>
        <pc:sldMkLst>
          <pc:docMk/>
          <pc:sldMk cId="0" sldId="267"/>
        </pc:sldMkLst>
        <pc:spChg chg="mod">
          <ac:chgData name="Emma Selleck" userId="22b4cc85-5c47-46ba-91a5-a4be74e1e2f5" providerId="ADAL" clId="{F9F65DDB-CFCF-4954-82BE-D7567A956571}" dt="2021-04-16T00:24:00.921" v="5555" actId="20577"/>
          <ac:spMkLst>
            <pc:docMk/>
            <pc:sldMk cId="0" sldId="267"/>
            <ac:spMk id="10" creationId="{00000000-0000-0000-0000-000000000000}"/>
          </ac:spMkLst>
        </pc:spChg>
        <pc:spChg chg="mod">
          <ac:chgData name="Emma Selleck" userId="22b4cc85-5c47-46ba-91a5-a4be74e1e2f5" providerId="ADAL" clId="{F9F65DDB-CFCF-4954-82BE-D7567A956571}" dt="2021-04-16T17:45:25.527" v="6629" actId="14100"/>
          <ac:spMkLst>
            <pc:docMk/>
            <pc:sldMk cId="0" sldId="267"/>
            <ac:spMk id="23" creationId="{9017ABEF-3118-49FB-AEEA-6DEFC036A5FC}"/>
          </ac:spMkLst>
        </pc:spChg>
      </pc:sldChg>
      <pc:sldChg chg="modSp mod">
        <pc:chgData name="Emma Selleck" userId="22b4cc85-5c47-46ba-91a5-a4be74e1e2f5" providerId="ADAL" clId="{F9F65DDB-CFCF-4954-82BE-D7567A956571}" dt="2021-04-16T17:45:37.936" v="6633" actId="20577"/>
        <pc:sldMkLst>
          <pc:docMk/>
          <pc:sldMk cId="0" sldId="268"/>
        </pc:sldMkLst>
        <pc:spChg chg="mod">
          <ac:chgData name="Emma Selleck" userId="22b4cc85-5c47-46ba-91a5-a4be74e1e2f5" providerId="ADAL" clId="{F9F65DDB-CFCF-4954-82BE-D7567A956571}" dt="2021-04-16T17:45:37.936" v="6633" actId="20577"/>
          <ac:spMkLst>
            <pc:docMk/>
            <pc:sldMk cId="0" sldId="268"/>
            <ac:spMk id="14" creationId="{EB186D07-6D04-44E4-B563-EB02620BC840}"/>
          </ac:spMkLst>
        </pc:spChg>
      </pc:sldChg>
      <pc:sldChg chg="modSp mod">
        <pc:chgData name="Emma Selleck" userId="22b4cc85-5c47-46ba-91a5-a4be74e1e2f5" providerId="ADAL" clId="{F9F65DDB-CFCF-4954-82BE-D7567A956571}" dt="2021-04-16T17:45:32.275" v="6631" actId="20577"/>
        <pc:sldMkLst>
          <pc:docMk/>
          <pc:sldMk cId="0" sldId="269"/>
        </pc:sldMkLst>
        <pc:spChg chg="mod">
          <ac:chgData name="Emma Selleck" userId="22b4cc85-5c47-46ba-91a5-a4be74e1e2f5" providerId="ADAL" clId="{F9F65DDB-CFCF-4954-82BE-D7567A956571}" dt="2021-04-16T17:45:32.275" v="6631" actId="20577"/>
          <ac:spMkLst>
            <pc:docMk/>
            <pc:sldMk cId="0" sldId="269"/>
            <ac:spMk id="13" creationId="{B1FABABD-EC5D-4A0F-84F7-AA7C6C3A5D49}"/>
          </ac:spMkLst>
        </pc:spChg>
      </pc:sldChg>
      <pc:sldChg chg="modSp mod">
        <pc:chgData name="Emma Selleck" userId="22b4cc85-5c47-46ba-91a5-a4be74e1e2f5" providerId="ADAL" clId="{F9F65DDB-CFCF-4954-82BE-D7567A956571}" dt="2021-04-16T17:45:42.814" v="6635" actId="20577"/>
        <pc:sldMkLst>
          <pc:docMk/>
          <pc:sldMk cId="0" sldId="271"/>
        </pc:sldMkLst>
        <pc:spChg chg="mod">
          <ac:chgData name="Emma Selleck" userId="22b4cc85-5c47-46ba-91a5-a4be74e1e2f5" providerId="ADAL" clId="{F9F65DDB-CFCF-4954-82BE-D7567A956571}" dt="2021-04-16T17:45:42.814" v="6635" actId="20577"/>
          <ac:spMkLst>
            <pc:docMk/>
            <pc:sldMk cId="0" sldId="271"/>
            <ac:spMk id="20" creationId="{1692EA34-7408-45E9-A4E1-172268DBE119}"/>
          </ac:spMkLst>
        </pc:spChg>
      </pc:sldChg>
      <pc:sldChg chg="addSp modSp mod">
        <pc:chgData name="Emma Selleck" userId="22b4cc85-5c47-46ba-91a5-a4be74e1e2f5" providerId="ADAL" clId="{F9F65DDB-CFCF-4954-82BE-D7567A956571}" dt="2021-04-16T17:45:48.171" v="6637" actId="20577"/>
        <pc:sldMkLst>
          <pc:docMk/>
          <pc:sldMk cId="0" sldId="272"/>
        </pc:sldMkLst>
        <pc:spChg chg="add mod">
          <ac:chgData name="Emma Selleck" userId="22b4cc85-5c47-46ba-91a5-a4be74e1e2f5" providerId="ADAL" clId="{F9F65DDB-CFCF-4954-82BE-D7567A956571}" dt="2021-04-16T17:45:48.171" v="6637" actId="20577"/>
          <ac:spMkLst>
            <pc:docMk/>
            <pc:sldMk cId="0" sldId="272"/>
            <ac:spMk id="21" creationId="{19B82B9E-AB8B-48C5-8A6F-D9BECDB2A271}"/>
          </ac:spMkLst>
        </pc:spChg>
      </pc:sldChg>
      <pc:sldChg chg="addSp delSp modSp mod modNotesTx">
        <pc:chgData name="Emma Selleck" userId="22b4cc85-5c47-46ba-91a5-a4be74e1e2f5" providerId="ADAL" clId="{F9F65DDB-CFCF-4954-82BE-D7567A956571}" dt="2021-04-16T17:46:12.567" v="6643" actId="20577"/>
        <pc:sldMkLst>
          <pc:docMk/>
          <pc:sldMk cId="0" sldId="274"/>
        </pc:sldMkLst>
        <pc:spChg chg="mod">
          <ac:chgData name="Emma Selleck" userId="22b4cc85-5c47-46ba-91a5-a4be74e1e2f5" providerId="ADAL" clId="{F9F65DDB-CFCF-4954-82BE-D7567A956571}" dt="2021-04-15T20:38:31.753" v="4481" actId="20577"/>
          <ac:spMkLst>
            <pc:docMk/>
            <pc:sldMk cId="0" sldId="274"/>
            <ac:spMk id="4" creationId="{00000000-0000-0000-0000-000000000000}"/>
          </ac:spMkLst>
        </pc:spChg>
        <pc:spChg chg="mod">
          <ac:chgData name="Emma Selleck" userId="22b4cc85-5c47-46ba-91a5-a4be74e1e2f5" providerId="ADAL" clId="{F9F65DDB-CFCF-4954-82BE-D7567A956571}" dt="2021-04-16T00:52:29.772" v="5615" actId="20577"/>
          <ac:spMkLst>
            <pc:docMk/>
            <pc:sldMk cId="0" sldId="274"/>
            <ac:spMk id="6" creationId="{00000000-0000-0000-0000-000000000000}"/>
          </ac:spMkLst>
        </pc:spChg>
        <pc:spChg chg="mod">
          <ac:chgData name="Emma Selleck" userId="22b4cc85-5c47-46ba-91a5-a4be74e1e2f5" providerId="ADAL" clId="{F9F65DDB-CFCF-4954-82BE-D7567A956571}" dt="2021-04-15T20:32:17.744" v="4325" actId="14100"/>
          <ac:spMkLst>
            <pc:docMk/>
            <pc:sldMk cId="0" sldId="274"/>
            <ac:spMk id="8" creationId="{00000000-0000-0000-0000-000000000000}"/>
          </ac:spMkLst>
        </pc:spChg>
        <pc:spChg chg="add mod">
          <ac:chgData name="Emma Selleck" userId="22b4cc85-5c47-46ba-91a5-a4be74e1e2f5" providerId="ADAL" clId="{F9F65DDB-CFCF-4954-82BE-D7567A956571}" dt="2021-04-16T17:46:12.567" v="6643" actId="20577"/>
          <ac:spMkLst>
            <pc:docMk/>
            <pc:sldMk cId="0" sldId="274"/>
            <ac:spMk id="14" creationId="{A255B639-EC4C-472F-9C77-F88F3B431BEC}"/>
          </ac:spMkLst>
        </pc:spChg>
        <pc:spChg chg="add mod">
          <ac:chgData name="Emma Selleck" userId="22b4cc85-5c47-46ba-91a5-a4be74e1e2f5" providerId="ADAL" clId="{F9F65DDB-CFCF-4954-82BE-D7567A956571}" dt="2021-04-15T20:33:27.365" v="4328" actId="1076"/>
          <ac:spMkLst>
            <pc:docMk/>
            <pc:sldMk cId="0" sldId="274"/>
            <ac:spMk id="16" creationId="{49CFD0C5-AA9F-48D8-BB1F-AD66664CA692}"/>
          </ac:spMkLst>
        </pc:spChg>
        <pc:spChg chg="add mod">
          <ac:chgData name="Emma Selleck" userId="22b4cc85-5c47-46ba-91a5-a4be74e1e2f5" providerId="ADAL" clId="{F9F65DDB-CFCF-4954-82BE-D7567A956571}" dt="2021-04-15T20:31:41.292" v="4297" actId="1076"/>
          <ac:spMkLst>
            <pc:docMk/>
            <pc:sldMk cId="0" sldId="274"/>
            <ac:spMk id="17" creationId="{33BA1A11-2CB8-4FC1-87E1-ECEEBAA27E88}"/>
          </ac:spMkLst>
        </pc:spChg>
        <pc:grpChg chg="mod">
          <ac:chgData name="Emma Selleck" userId="22b4cc85-5c47-46ba-91a5-a4be74e1e2f5" providerId="ADAL" clId="{F9F65DDB-CFCF-4954-82BE-D7567A956571}" dt="2021-04-16T00:52:38.261" v="5616" actId="14100"/>
          <ac:grpSpMkLst>
            <pc:docMk/>
            <pc:sldMk cId="0" sldId="274"/>
            <ac:grpSpMk id="10" creationId="{C122BFE9-20B3-4477-B6D9-FB51BE518877}"/>
          </ac:grpSpMkLst>
        </pc:grpChg>
        <pc:picChg chg="add del mod">
          <ac:chgData name="Emma Selleck" userId="22b4cc85-5c47-46ba-91a5-a4be74e1e2f5" providerId="ADAL" clId="{F9F65DDB-CFCF-4954-82BE-D7567A956571}" dt="2021-04-15T20:31:16.060" v="4294" actId="1076"/>
          <ac:picMkLst>
            <pc:docMk/>
            <pc:sldMk cId="0" sldId="274"/>
            <ac:picMk id="3" creationId="{00000000-0000-0000-0000-000000000000}"/>
          </ac:picMkLst>
        </pc:picChg>
        <pc:picChg chg="mod">
          <ac:chgData name="Emma Selleck" userId="22b4cc85-5c47-46ba-91a5-a4be74e1e2f5" providerId="ADAL" clId="{F9F65DDB-CFCF-4954-82BE-D7567A956571}" dt="2021-04-15T20:31:23.368" v="4295" actId="1076"/>
          <ac:picMkLst>
            <pc:docMk/>
            <pc:sldMk cId="0" sldId="274"/>
            <ac:picMk id="5" creationId="{00000000-0000-0000-0000-000000000000}"/>
          </ac:picMkLst>
        </pc:picChg>
        <pc:picChg chg="mod">
          <ac:chgData name="Emma Selleck" userId="22b4cc85-5c47-46ba-91a5-a4be74e1e2f5" providerId="ADAL" clId="{F9F65DDB-CFCF-4954-82BE-D7567A956571}" dt="2021-04-15T20:31:10.904" v="4293" actId="1076"/>
          <ac:picMkLst>
            <pc:docMk/>
            <pc:sldMk cId="0" sldId="274"/>
            <ac:picMk id="7" creationId="{00000000-0000-0000-0000-000000000000}"/>
          </ac:picMkLst>
        </pc:picChg>
        <pc:picChg chg="add del mod">
          <ac:chgData name="Emma Selleck" userId="22b4cc85-5c47-46ba-91a5-a4be74e1e2f5" providerId="ADAL" clId="{F9F65DDB-CFCF-4954-82BE-D7567A956571}" dt="2021-04-15T20:25:07.955" v="4124" actId="478"/>
          <ac:picMkLst>
            <pc:docMk/>
            <pc:sldMk cId="0" sldId="274"/>
            <ac:picMk id="15" creationId="{637F8D7A-EC6B-45DB-B0DC-2FFFA801AB45}"/>
          </ac:picMkLst>
        </pc:picChg>
      </pc:sldChg>
      <pc:sldChg chg="addSp modSp mod modNotesTx">
        <pc:chgData name="Emma Selleck" userId="22b4cc85-5c47-46ba-91a5-a4be74e1e2f5" providerId="ADAL" clId="{F9F65DDB-CFCF-4954-82BE-D7567A956571}" dt="2021-04-16T17:46:28.835" v="6651" actId="20577"/>
        <pc:sldMkLst>
          <pc:docMk/>
          <pc:sldMk cId="0" sldId="275"/>
        </pc:sldMkLst>
        <pc:spChg chg="add mod">
          <ac:chgData name="Emma Selleck" userId="22b4cc85-5c47-46ba-91a5-a4be74e1e2f5" providerId="ADAL" clId="{F9F65DDB-CFCF-4954-82BE-D7567A956571}" dt="2021-04-16T17:46:28.835" v="6651" actId="20577"/>
          <ac:spMkLst>
            <pc:docMk/>
            <pc:sldMk cId="0" sldId="275"/>
            <ac:spMk id="42" creationId="{B808D30D-5E54-4E89-846E-6C671AC0152A}"/>
          </ac:spMkLst>
        </pc:spChg>
      </pc:sldChg>
      <pc:sldChg chg="addSp modSp mod">
        <pc:chgData name="Emma Selleck" userId="22b4cc85-5c47-46ba-91a5-a4be74e1e2f5" providerId="ADAL" clId="{F9F65DDB-CFCF-4954-82BE-D7567A956571}" dt="2021-04-16T02:51:44.721" v="6459" actId="14100"/>
        <pc:sldMkLst>
          <pc:docMk/>
          <pc:sldMk cId="3481299716" sldId="276"/>
        </pc:sldMkLst>
        <pc:spChg chg="add mod">
          <ac:chgData name="Emma Selleck" userId="22b4cc85-5c47-46ba-91a5-a4be74e1e2f5" providerId="ADAL" clId="{F9F65DDB-CFCF-4954-82BE-D7567A956571}" dt="2021-04-16T02:51:44.721" v="6459" actId="14100"/>
          <ac:spMkLst>
            <pc:docMk/>
            <pc:sldMk cId="3481299716" sldId="276"/>
            <ac:spMk id="5" creationId="{E4C5965C-54D5-411E-B7C7-8D32A795AF4D}"/>
          </ac:spMkLst>
        </pc:spChg>
      </pc:sldChg>
      <pc:sldChg chg="addSp delSp modSp mod modNotesTx">
        <pc:chgData name="Emma Selleck" userId="22b4cc85-5c47-46ba-91a5-a4be74e1e2f5" providerId="ADAL" clId="{F9F65DDB-CFCF-4954-82BE-D7567A956571}" dt="2021-04-19T17:04:35.276" v="6831" actId="20577"/>
        <pc:sldMkLst>
          <pc:docMk/>
          <pc:sldMk cId="3782990879" sldId="277"/>
        </pc:sldMkLst>
        <pc:spChg chg="mod">
          <ac:chgData name="Emma Selleck" userId="22b4cc85-5c47-46ba-91a5-a4be74e1e2f5" providerId="ADAL" clId="{F9F65DDB-CFCF-4954-82BE-D7567A956571}" dt="2021-04-16T17:41:36.104" v="6589" actId="20577"/>
          <ac:spMkLst>
            <pc:docMk/>
            <pc:sldMk cId="3782990879" sldId="277"/>
            <ac:spMk id="2" creationId="{00000000-0000-0000-0000-000000000000}"/>
          </ac:spMkLst>
        </pc:spChg>
        <pc:spChg chg="mod">
          <ac:chgData name="Emma Selleck" userId="22b4cc85-5c47-46ba-91a5-a4be74e1e2f5" providerId="ADAL" clId="{F9F65DDB-CFCF-4954-82BE-D7567A956571}" dt="2021-04-19T17:04:35.276" v="6831" actId="20577"/>
          <ac:spMkLst>
            <pc:docMk/>
            <pc:sldMk cId="3782990879" sldId="277"/>
            <ac:spMk id="10" creationId="{594AC86F-CB7B-479F-BA25-9157D94F162F}"/>
          </ac:spMkLst>
        </pc:spChg>
        <pc:spChg chg="del mod">
          <ac:chgData name="Emma Selleck" userId="22b4cc85-5c47-46ba-91a5-a4be74e1e2f5" providerId="ADAL" clId="{F9F65DDB-CFCF-4954-82BE-D7567A956571}" dt="2021-04-16T02:51:08.398" v="6441"/>
          <ac:spMkLst>
            <pc:docMk/>
            <pc:sldMk cId="3782990879" sldId="277"/>
            <ac:spMk id="29" creationId="{141DE46E-5909-4D0E-9298-9F1E13F2D114}"/>
          </ac:spMkLst>
        </pc:spChg>
        <pc:spChg chg="add mod">
          <ac:chgData name="Emma Selleck" userId="22b4cc85-5c47-46ba-91a5-a4be74e1e2f5" providerId="ADAL" clId="{F9F65DDB-CFCF-4954-82BE-D7567A956571}" dt="2021-04-16T17:46:06.127" v="6641" actId="20577"/>
          <ac:spMkLst>
            <pc:docMk/>
            <pc:sldMk cId="3782990879" sldId="277"/>
            <ac:spMk id="30" creationId="{DF35F098-050B-4D4F-B3E6-D3F6DC9C121F}"/>
          </ac:spMkLst>
        </pc:spChg>
      </pc:sldChg>
      <pc:sldChg chg="delSp modSp add del mod">
        <pc:chgData name="Emma Selleck" userId="22b4cc85-5c47-46ba-91a5-a4be74e1e2f5" providerId="ADAL" clId="{F9F65DDB-CFCF-4954-82BE-D7567A956571}" dt="2021-04-15T19:35:40.877" v="3589" actId="2696"/>
        <pc:sldMkLst>
          <pc:docMk/>
          <pc:sldMk cId="4252269718" sldId="278"/>
        </pc:sldMkLst>
        <pc:spChg chg="mod">
          <ac:chgData name="Emma Selleck" userId="22b4cc85-5c47-46ba-91a5-a4be74e1e2f5" providerId="ADAL" clId="{F9F65DDB-CFCF-4954-82BE-D7567A956571}" dt="2021-04-15T18:21:43.734" v="139" actId="20577"/>
          <ac:spMkLst>
            <pc:docMk/>
            <pc:sldMk cId="4252269718" sldId="278"/>
            <ac:spMk id="4" creationId="{00000000-0000-0000-0000-000000000000}"/>
          </ac:spMkLst>
        </pc:spChg>
        <pc:picChg chg="del">
          <ac:chgData name="Emma Selleck" userId="22b4cc85-5c47-46ba-91a5-a4be74e1e2f5" providerId="ADAL" clId="{F9F65DDB-CFCF-4954-82BE-D7567A956571}" dt="2021-04-15T18:21:48.697" v="140" actId="478"/>
          <ac:picMkLst>
            <pc:docMk/>
            <pc:sldMk cId="4252269718" sldId="278"/>
            <ac:picMk id="3" creationId="{00000000-0000-0000-0000-000000000000}"/>
          </ac:picMkLst>
        </pc:picChg>
      </pc:sldChg>
      <pc:sldChg chg="addSp delSp modSp add del mod modNotesTx">
        <pc:chgData name="Emma Selleck" userId="22b4cc85-5c47-46ba-91a5-a4be74e1e2f5" providerId="ADAL" clId="{F9F65DDB-CFCF-4954-82BE-D7567A956571}" dt="2021-04-15T22:41:50.693" v="5055" actId="2696"/>
        <pc:sldMkLst>
          <pc:docMk/>
          <pc:sldMk cId="4027784733" sldId="279"/>
        </pc:sldMkLst>
        <pc:spChg chg="mod">
          <ac:chgData name="Emma Selleck" userId="22b4cc85-5c47-46ba-91a5-a4be74e1e2f5" providerId="ADAL" clId="{F9F65DDB-CFCF-4954-82BE-D7567A956571}" dt="2021-04-15T20:02:04.118" v="3995" actId="14100"/>
          <ac:spMkLst>
            <pc:docMk/>
            <pc:sldMk cId="4027784733" sldId="279"/>
            <ac:spMk id="24" creationId="{9A0C3FDF-5A28-418E-896E-95D6404A91B6}"/>
          </ac:spMkLst>
        </pc:spChg>
        <pc:spChg chg="mod">
          <ac:chgData name="Emma Selleck" userId="22b4cc85-5c47-46ba-91a5-a4be74e1e2f5" providerId="ADAL" clId="{F9F65DDB-CFCF-4954-82BE-D7567A956571}" dt="2021-04-15T20:08:33.238" v="4051" actId="1076"/>
          <ac:spMkLst>
            <pc:docMk/>
            <pc:sldMk cId="4027784733" sldId="279"/>
            <ac:spMk id="25" creationId="{0C5DE934-68F3-4EE4-B7AF-120234CD5054}"/>
          </ac:spMkLst>
        </pc:spChg>
        <pc:grpChg chg="ord">
          <ac:chgData name="Emma Selleck" userId="22b4cc85-5c47-46ba-91a5-a4be74e1e2f5" providerId="ADAL" clId="{F9F65DDB-CFCF-4954-82BE-D7567A956571}" dt="2021-04-15T20:09:01.993" v="4056" actId="166"/>
          <ac:grpSpMkLst>
            <pc:docMk/>
            <pc:sldMk cId="4027784733" sldId="279"/>
            <ac:grpSpMk id="21" creationId="{FC2C2E8E-263C-4517-BD3B-B2BCEF86910A}"/>
          </ac:grpSpMkLst>
        </pc:grpChg>
        <pc:graphicFrameChg chg="add mod modGraphic">
          <ac:chgData name="Emma Selleck" userId="22b4cc85-5c47-46ba-91a5-a4be74e1e2f5" providerId="ADAL" clId="{F9F65DDB-CFCF-4954-82BE-D7567A956571}" dt="2021-04-15T20:09:44.031" v="4065" actId="20577"/>
          <ac:graphicFrameMkLst>
            <pc:docMk/>
            <pc:sldMk cId="4027784733" sldId="279"/>
            <ac:graphicFrameMk id="2" creationId="{67C79E3C-33BD-4768-8253-0E9921468649}"/>
          </ac:graphicFrameMkLst>
        </pc:graphicFrameChg>
        <pc:picChg chg="add del mod modCrop">
          <ac:chgData name="Emma Selleck" userId="22b4cc85-5c47-46ba-91a5-a4be74e1e2f5" providerId="ADAL" clId="{F9F65DDB-CFCF-4954-82BE-D7567A956571}" dt="2021-04-15T20:06:25.455" v="4037" actId="478"/>
          <ac:picMkLst>
            <pc:docMk/>
            <pc:sldMk cId="4027784733" sldId="279"/>
            <ac:picMk id="11" creationId="{428044A7-5F3C-4CC3-ADF4-A3A97CED61C7}"/>
          </ac:picMkLst>
        </pc:picChg>
        <pc:picChg chg="add del mod">
          <ac:chgData name="Emma Selleck" userId="22b4cc85-5c47-46ba-91a5-a4be74e1e2f5" providerId="ADAL" clId="{F9F65DDB-CFCF-4954-82BE-D7567A956571}" dt="2021-04-15T20:06:26.256" v="4038" actId="478"/>
          <ac:picMkLst>
            <pc:docMk/>
            <pc:sldMk cId="4027784733" sldId="279"/>
            <ac:picMk id="12" creationId="{9675B36E-305D-4B1D-81E0-6A420254F6B9}"/>
          </ac:picMkLst>
        </pc:picChg>
        <pc:picChg chg="add del mod">
          <ac:chgData name="Emma Selleck" userId="22b4cc85-5c47-46ba-91a5-a4be74e1e2f5" providerId="ADAL" clId="{F9F65DDB-CFCF-4954-82BE-D7567A956571}" dt="2021-04-15T20:06:27.305" v="4039" actId="478"/>
          <ac:picMkLst>
            <pc:docMk/>
            <pc:sldMk cId="4027784733" sldId="279"/>
            <ac:picMk id="13" creationId="{F30A16E4-BA3F-4E9B-AF31-74197B7F4248}"/>
          </ac:picMkLst>
        </pc:picChg>
        <pc:picChg chg="del">
          <ac:chgData name="Emma Selleck" userId="22b4cc85-5c47-46ba-91a5-a4be74e1e2f5" providerId="ADAL" clId="{F9F65DDB-CFCF-4954-82BE-D7567A956571}" dt="2021-04-15T19:29:38.787" v="3509" actId="478"/>
          <ac:picMkLst>
            <pc:docMk/>
            <pc:sldMk cId="4027784733" sldId="279"/>
            <ac:picMk id="26" creationId="{43F52306-A33A-40CF-80E5-39A92CF75B33}"/>
          </ac:picMkLst>
        </pc:picChg>
        <pc:picChg chg="del">
          <ac:chgData name="Emma Selleck" userId="22b4cc85-5c47-46ba-91a5-a4be74e1e2f5" providerId="ADAL" clId="{F9F65DDB-CFCF-4954-82BE-D7567A956571}" dt="2021-04-15T19:29:41.014" v="3510" actId="478"/>
          <ac:picMkLst>
            <pc:docMk/>
            <pc:sldMk cId="4027784733" sldId="279"/>
            <ac:picMk id="27" creationId="{EBF96DAE-7114-4FAF-8A3E-0DFF2845231A}"/>
          </ac:picMkLst>
        </pc:picChg>
      </pc:sldChg>
      <pc:sldChg chg="addSp delSp modSp add del mod ord">
        <pc:chgData name="Emma Selleck" userId="22b4cc85-5c47-46ba-91a5-a4be74e1e2f5" providerId="ADAL" clId="{F9F65DDB-CFCF-4954-82BE-D7567A956571}" dt="2021-04-15T22:36:20.672" v="4881" actId="2696"/>
        <pc:sldMkLst>
          <pc:docMk/>
          <pc:sldMk cId="1842935138" sldId="280"/>
        </pc:sldMkLst>
        <pc:spChg chg="mod">
          <ac:chgData name="Emma Selleck" userId="22b4cc85-5c47-46ba-91a5-a4be74e1e2f5" providerId="ADAL" clId="{F9F65DDB-CFCF-4954-82BE-D7567A956571}" dt="2021-04-15T19:35:33.795" v="3588" actId="20577"/>
          <ac:spMkLst>
            <pc:docMk/>
            <pc:sldMk cId="1842935138" sldId="280"/>
            <ac:spMk id="2" creationId="{00000000-0000-0000-0000-000000000000}"/>
          </ac:spMkLst>
        </pc:spChg>
        <pc:spChg chg="del mod">
          <ac:chgData name="Emma Selleck" userId="22b4cc85-5c47-46ba-91a5-a4be74e1e2f5" providerId="ADAL" clId="{F9F65DDB-CFCF-4954-82BE-D7567A956571}" dt="2021-04-15T19:41:34.656" v="3604" actId="478"/>
          <ac:spMkLst>
            <pc:docMk/>
            <pc:sldMk cId="1842935138" sldId="280"/>
            <ac:spMk id="4" creationId="{00000000-0000-0000-0000-000000000000}"/>
          </ac:spMkLst>
        </pc:spChg>
        <pc:spChg chg="del mod">
          <ac:chgData name="Emma Selleck" userId="22b4cc85-5c47-46ba-91a5-a4be74e1e2f5" providerId="ADAL" clId="{F9F65DDB-CFCF-4954-82BE-D7567A956571}" dt="2021-04-15T19:41:42.837" v="3608" actId="478"/>
          <ac:spMkLst>
            <pc:docMk/>
            <pc:sldMk cId="1842935138" sldId="280"/>
            <ac:spMk id="6" creationId="{00000000-0000-0000-0000-000000000000}"/>
          </ac:spMkLst>
        </pc:spChg>
        <pc:spChg chg="del">
          <ac:chgData name="Emma Selleck" userId="22b4cc85-5c47-46ba-91a5-a4be74e1e2f5" providerId="ADAL" clId="{F9F65DDB-CFCF-4954-82BE-D7567A956571}" dt="2021-04-15T19:41:44.382" v="3609" actId="478"/>
          <ac:spMkLst>
            <pc:docMk/>
            <pc:sldMk cId="1842935138" sldId="280"/>
            <ac:spMk id="8" creationId="{00000000-0000-0000-0000-000000000000}"/>
          </ac:spMkLst>
        </pc:spChg>
        <pc:spChg chg="del mod">
          <ac:chgData name="Emma Selleck" userId="22b4cc85-5c47-46ba-91a5-a4be74e1e2f5" providerId="ADAL" clId="{F9F65DDB-CFCF-4954-82BE-D7567A956571}" dt="2021-04-15T19:38:37.840" v="3592" actId="12084"/>
          <ac:spMkLst>
            <pc:docMk/>
            <pc:sldMk cId="1842935138" sldId="280"/>
            <ac:spMk id="9" creationId="{00000000-0000-0000-0000-000000000000}"/>
          </ac:spMkLst>
        </pc:spChg>
        <pc:spChg chg="add mod">
          <ac:chgData name="Emma Selleck" userId="22b4cc85-5c47-46ba-91a5-a4be74e1e2f5" providerId="ADAL" clId="{F9F65DDB-CFCF-4954-82BE-D7567A956571}" dt="2021-04-15T20:02:12.627" v="3999" actId="20577"/>
          <ac:spMkLst>
            <pc:docMk/>
            <pc:sldMk cId="1842935138" sldId="280"/>
            <ac:spMk id="16" creationId="{68E8215B-E348-4E87-8B73-78E3C1097B53}"/>
          </ac:spMkLst>
        </pc:spChg>
        <pc:graphicFrameChg chg="add del mod">
          <ac:chgData name="Emma Selleck" userId="22b4cc85-5c47-46ba-91a5-a4be74e1e2f5" providerId="ADAL" clId="{F9F65DDB-CFCF-4954-82BE-D7567A956571}" dt="2021-04-15T19:39:01.792" v="3596" actId="478"/>
          <ac:graphicFrameMkLst>
            <pc:docMk/>
            <pc:sldMk cId="1842935138" sldId="280"/>
            <ac:graphicFrameMk id="10" creationId="{28A06EA3-4FE7-440E-A4E4-EA970A7524EC}"/>
          </ac:graphicFrameMkLst>
        </pc:graphicFrameChg>
        <pc:graphicFrameChg chg="add del mod modGraphic">
          <ac:chgData name="Emma Selleck" userId="22b4cc85-5c47-46ba-91a5-a4be74e1e2f5" providerId="ADAL" clId="{F9F65DDB-CFCF-4954-82BE-D7567A956571}" dt="2021-04-15T19:39:48.778" v="3601" actId="478"/>
          <ac:graphicFrameMkLst>
            <pc:docMk/>
            <pc:sldMk cId="1842935138" sldId="280"/>
            <ac:graphicFrameMk id="14" creationId="{583342C2-1CCA-4F67-B6F0-3998BFA2AA7B}"/>
          </ac:graphicFrameMkLst>
        </pc:graphicFrameChg>
        <pc:graphicFrameChg chg="add mod modGraphic">
          <ac:chgData name="Emma Selleck" userId="22b4cc85-5c47-46ba-91a5-a4be74e1e2f5" providerId="ADAL" clId="{F9F65DDB-CFCF-4954-82BE-D7567A956571}" dt="2021-04-15T21:58:00.433" v="4498" actId="12100"/>
          <ac:graphicFrameMkLst>
            <pc:docMk/>
            <pc:sldMk cId="1842935138" sldId="280"/>
            <ac:graphicFrameMk id="15" creationId="{9FBD0D0C-74A0-4392-8BD7-9C0D6015559D}"/>
          </ac:graphicFrameMkLst>
        </pc:graphicFrameChg>
        <pc:picChg chg="del">
          <ac:chgData name="Emma Selleck" userId="22b4cc85-5c47-46ba-91a5-a4be74e1e2f5" providerId="ADAL" clId="{F9F65DDB-CFCF-4954-82BE-D7567A956571}" dt="2021-04-15T19:36:31.827" v="3591" actId="27803"/>
          <ac:picMkLst>
            <pc:docMk/>
            <pc:sldMk cId="1842935138" sldId="280"/>
            <ac:picMk id="3" creationId="{00000000-0000-0000-0000-000000000000}"/>
          </ac:picMkLst>
        </pc:picChg>
        <pc:picChg chg="del">
          <ac:chgData name="Emma Selleck" userId="22b4cc85-5c47-46ba-91a5-a4be74e1e2f5" providerId="ADAL" clId="{F9F65DDB-CFCF-4954-82BE-D7567A956571}" dt="2021-04-15T19:41:40.507" v="3606" actId="478"/>
          <ac:picMkLst>
            <pc:docMk/>
            <pc:sldMk cId="1842935138" sldId="280"/>
            <ac:picMk id="5" creationId="{00000000-0000-0000-0000-000000000000}"/>
          </ac:picMkLst>
        </pc:picChg>
        <pc:picChg chg="del">
          <ac:chgData name="Emma Selleck" userId="22b4cc85-5c47-46ba-91a5-a4be74e1e2f5" providerId="ADAL" clId="{F9F65DDB-CFCF-4954-82BE-D7567A956571}" dt="2021-04-15T19:41:45.666" v="3610" actId="478"/>
          <ac:picMkLst>
            <pc:docMk/>
            <pc:sldMk cId="1842935138" sldId="280"/>
            <ac:picMk id="7" creationId="{00000000-0000-0000-0000-000000000000}"/>
          </ac:picMkLst>
        </pc:picChg>
      </pc:sldChg>
      <pc:sldChg chg="addSp modSp mod">
        <pc:chgData name="Emma Selleck" userId="22b4cc85-5c47-46ba-91a5-a4be74e1e2f5" providerId="ADAL" clId="{F9F65DDB-CFCF-4954-82BE-D7567A956571}" dt="2021-04-19T17:01:25.161" v="6824" actId="20577"/>
        <pc:sldMkLst>
          <pc:docMk/>
          <pc:sldMk cId="0" sldId="281"/>
        </pc:sldMkLst>
        <pc:spChg chg="mod">
          <ac:chgData name="Emma Selleck" userId="22b4cc85-5c47-46ba-91a5-a4be74e1e2f5" providerId="ADAL" clId="{F9F65DDB-CFCF-4954-82BE-D7567A956571}" dt="2021-04-19T17:01:25.161" v="6824" actId="20577"/>
          <ac:spMkLst>
            <pc:docMk/>
            <pc:sldMk cId="0" sldId="281"/>
            <ac:spMk id="4" creationId="{00000000-0000-0000-0000-000000000000}"/>
          </ac:spMkLst>
        </pc:spChg>
        <pc:spChg chg="mod">
          <ac:chgData name="Emma Selleck" userId="22b4cc85-5c47-46ba-91a5-a4be74e1e2f5" providerId="ADAL" clId="{F9F65DDB-CFCF-4954-82BE-D7567A956571}" dt="2021-04-15T22:34:40.683" v="4876" actId="1076"/>
          <ac:spMkLst>
            <pc:docMk/>
            <pc:sldMk cId="0" sldId="281"/>
            <ac:spMk id="5" creationId="{00000000-0000-0000-0000-000000000000}"/>
          </ac:spMkLst>
        </pc:spChg>
        <pc:spChg chg="mod">
          <ac:chgData name="Emma Selleck" userId="22b4cc85-5c47-46ba-91a5-a4be74e1e2f5" providerId="ADAL" clId="{F9F65DDB-CFCF-4954-82BE-D7567A956571}" dt="2021-04-15T22:34:49.921" v="4877" actId="1076"/>
          <ac:spMkLst>
            <pc:docMk/>
            <pc:sldMk cId="0" sldId="281"/>
            <ac:spMk id="7" creationId="{00000000-0000-0000-0000-000000000000}"/>
          </ac:spMkLst>
        </pc:spChg>
        <pc:spChg chg="mod">
          <ac:chgData name="Emma Selleck" userId="22b4cc85-5c47-46ba-91a5-a4be74e1e2f5" providerId="ADAL" clId="{F9F65DDB-CFCF-4954-82BE-D7567A956571}" dt="2021-04-15T22:35:27.696" v="4879" actId="1076"/>
          <ac:spMkLst>
            <pc:docMk/>
            <pc:sldMk cId="0" sldId="281"/>
            <ac:spMk id="10" creationId="{00000000-0000-0000-0000-000000000000}"/>
          </ac:spMkLst>
        </pc:spChg>
        <pc:spChg chg="mod">
          <ac:chgData name="Emma Selleck" userId="22b4cc85-5c47-46ba-91a5-a4be74e1e2f5" providerId="ADAL" clId="{F9F65DDB-CFCF-4954-82BE-D7567A956571}" dt="2021-04-15T22:34:13.238" v="4870" actId="1076"/>
          <ac:spMkLst>
            <pc:docMk/>
            <pc:sldMk cId="0" sldId="281"/>
            <ac:spMk id="13" creationId="{00000000-0000-0000-0000-000000000000}"/>
          </ac:spMkLst>
        </pc:spChg>
        <pc:spChg chg="mod">
          <ac:chgData name="Emma Selleck" userId="22b4cc85-5c47-46ba-91a5-a4be74e1e2f5" providerId="ADAL" clId="{F9F65DDB-CFCF-4954-82BE-D7567A956571}" dt="2021-04-15T22:34:15.288" v="4871" actId="1076"/>
          <ac:spMkLst>
            <pc:docMk/>
            <pc:sldMk cId="0" sldId="281"/>
            <ac:spMk id="14" creationId="{00000000-0000-0000-0000-000000000000}"/>
          </ac:spMkLst>
        </pc:spChg>
        <pc:spChg chg="add mod">
          <ac:chgData name="Emma Selleck" userId="22b4cc85-5c47-46ba-91a5-a4be74e1e2f5" providerId="ADAL" clId="{F9F65DDB-CFCF-4954-82BE-D7567A956571}" dt="2021-04-16T17:45:13.292" v="6626" actId="20577"/>
          <ac:spMkLst>
            <pc:docMk/>
            <pc:sldMk cId="0" sldId="281"/>
            <ac:spMk id="21" creationId="{927FD474-F9DA-4E37-B767-B90599F21967}"/>
          </ac:spMkLst>
        </pc:spChg>
        <pc:picChg chg="mod">
          <ac:chgData name="Emma Selleck" userId="22b4cc85-5c47-46ba-91a5-a4be74e1e2f5" providerId="ADAL" clId="{F9F65DDB-CFCF-4954-82BE-D7567A956571}" dt="2021-04-15T22:34:31.283" v="4874" actId="1076"/>
          <ac:picMkLst>
            <pc:docMk/>
            <pc:sldMk cId="0" sldId="281"/>
            <ac:picMk id="3" creationId="{00000000-0000-0000-0000-000000000000}"/>
          </ac:picMkLst>
        </pc:picChg>
        <pc:picChg chg="mod">
          <ac:chgData name="Emma Selleck" userId="22b4cc85-5c47-46ba-91a5-a4be74e1e2f5" providerId="ADAL" clId="{F9F65DDB-CFCF-4954-82BE-D7567A956571}" dt="2021-04-15T22:35:15.446" v="4878" actId="1076"/>
          <ac:picMkLst>
            <pc:docMk/>
            <pc:sldMk cId="0" sldId="281"/>
            <ac:picMk id="6" creationId="{00000000-0000-0000-0000-000000000000}"/>
          </ac:picMkLst>
        </pc:picChg>
        <pc:picChg chg="mod">
          <ac:chgData name="Emma Selleck" userId="22b4cc85-5c47-46ba-91a5-a4be74e1e2f5" providerId="ADAL" clId="{F9F65DDB-CFCF-4954-82BE-D7567A956571}" dt="2021-04-15T22:34:27.902" v="4873" actId="1076"/>
          <ac:picMkLst>
            <pc:docMk/>
            <pc:sldMk cId="0" sldId="281"/>
            <ac:picMk id="9" creationId="{00000000-0000-0000-0000-000000000000}"/>
          </ac:picMkLst>
        </pc:picChg>
      </pc:sldChg>
      <pc:sldChg chg="addSp delSp modSp mod modNotesTx">
        <pc:chgData name="Emma Selleck" userId="22b4cc85-5c47-46ba-91a5-a4be74e1e2f5" providerId="ADAL" clId="{F9F65DDB-CFCF-4954-82BE-D7567A956571}" dt="2021-04-19T16:54:27.359" v="6822" actId="5793"/>
        <pc:sldMkLst>
          <pc:docMk/>
          <pc:sldMk cId="0" sldId="282"/>
        </pc:sldMkLst>
        <pc:spChg chg="mod">
          <ac:chgData name="Emma Selleck" userId="22b4cc85-5c47-46ba-91a5-a4be74e1e2f5" providerId="ADAL" clId="{F9F65DDB-CFCF-4954-82BE-D7567A956571}" dt="2021-04-15T22:41:05.327" v="5051" actId="20577"/>
          <ac:spMkLst>
            <pc:docMk/>
            <pc:sldMk cId="0" sldId="282"/>
            <ac:spMk id="10" creationId="{00000000-0000-0000-0000-000000000000}"/>
          </ac:spMkLst>
        </pc:spChg>
        <pc:spChg chg="add mod">
          <ac:chgData name="Emma Selleck" userId="22b4cc85-5c47-46ba-91a5-a4be74e1e2f5" providerId="ADAL" clId="{F9F65DDB-CFCF-4954-82BE-D7567A956571}" dt="2021-04-16T17:44:49.910" v="6617" actId="20577"/>
          <ac:spMkLst>
            <pc:docMk/>
            <pc:sldMk cId="0" sldId="282"/>
            <ac:spMk id="20" creationId="{2BD41785-E606-488E-B660-687942180A16}"/>
          </ac:spMkLst>
        </pc:spChg>
        <pc:spChg chg="mod">
          <ac:chgData name="Emma Selleck" userId="22b4cc85-5c47-46ba-91a5-a4be74e1e2f5" providerId="ADAL" clId="{F9F65DDB-CFCF-4954-82BE-D7567A956571}" dt="2021-04-15T22:40:49.137" v="5040" actId="20577"/>
          <ac:spMkLst>
            <pc:docMk/>
            <pc:sldMk cId="0" sldId="282"/>
            <ac:spMk id="26" creationId="{CF801542-94EF-4450-B3B4-F0DA978E899E}"/>
          </ac:spMkLst>
        </pc:spChg>
        <pc:spChg chg="mod">
          <ac:chgData name="Emma Selleck" userId="22b4cc85-5c47-46ba-91a5-a4be74e1e2f5" providerId="ADAL" clId="{F9F65DDB-CFCF-4954-82BE-D7567A956571}" dt="2021-04-15T22:40:26.382" v="5038" actId="20577"/>
          <ac:spMkLst>
            <pc:docMk/>
            <pc:sldMk cId="0" sldId="282"/>
            <ac:spMk id="27" creationId="{5F68465C-2639-40C6-8C0C-38CA31DB977D}"/>
          </ac:spMkLst>
        </pc:spChg>
        <pc:picChg chg="del">
          <ac:chgData name="Emma Selleck" userId="22b4cc85-5c47-46ba-91a5-a4be74e1e2f5" providerId="ADAL" clId="{F9F65DDB-CFCF-4954-82BE-D7567A956571}" dt="2021-04-16T14:36:14.743" v="6497" actId="478"/>
          <ac:picMkLst>
            <pc:docMk/>
            <pc:sldMk cId="0" sldId="282"/>
            <ac:picMk id="2" creationId="{00000000-0000-0000-0000-000000000000}"/>
          </ac:picMkLst>
        </pc:picChg>
      </pc:sldChg>
      <pc:sldChg chg="addSp modSp mod modNotesTx">
        <pc:chgData name="Emma Selleck" userId="22b4cc85-5c47-46ba-91a5-a4be74e1e2f5" providerId="ADAL" clId="{F9F65DDB-CFCF-4954-82BE-D7567A956571}" dt="2021-04-16T17:44:40.098" v="6615" actId="20577"/>
        <pc:sldMkLst>
          <pc:docMk/>
          <pc:sldMk cId="3512664938" sldId="283"/>
        </pc:sldMkLst>
        <pc:spChg chg="mod">
          <ac:chgData name="Emma Selleck" userId="22b4cc85-5c47-46ba-91a5-a4be74e1e2f5" providerId="ADAL" clId="{F9F65DDB-CFCF-4954-82BE-D7567A956571}" dt="2021-04-15T22:39:32.155" v="4979" actId="20577"/>
          <ac:spMkLst>
            <pc:docMk/>
            <pc:sldMk cId="3512664938" sldId="283"/>
            <ac:spMk id="10" creationId="{00000000-0000-0000-0000-000000000000}"/>
          </ac:spMkLst>
        </pc:spChg>
        <pc:spChg chg="add mod">
          <ac:chgData name="Emma Selleck" userId="22b4cc85-5c47-46ba-91a5-a4be74e1e2f5" providerId="ADAL" clId="{F9F65DDB-CFCF-4954-82BE-D7567A956571}" dt="2021-04-16T17:44:40.098" v="6615" actId="20577"/>
          <ac:spMkLst>
            <pc:docMk/>
            <pc:sldMk cId="3512664938" sldId="283"/>
            <ac:spMk id="15" creationId="{65B330E5-D614-4965-8E30-2EC3CC1E662C}"/>
          </ac:spMkLst>
        </pc:spChg>
        <pc:spChg chg="mod">
          <ac:chgData name="Emma Selleck" userId="22b4cc85-5c47-46ba-91a5-a4be74e1e2f5" providerId="ADAL" clId="{F9F65DDB-CFCF-4954-82BE-D7567A956571}" dt="2021-04-15T22:38:53.949" v="4932" actId="20577"/>
          <ac:spMkLst>
            <pc:docMk/>
            <pc:sldMk cId="3512664938" sldId="283"/>
            <ac:spMk id="27" creationId="{5F68465C-2639-40C6-8C0C-38CA31DB977D}"/>
          </ac:spMkLst>
        </pc:spChg>
      </pc:sldChg>
      <pc:sldChg chg="addSp delSp modSp add mod modNotesTx">
        <pc:chgData name="Emma Selleck" userId="22b4cc85-5c47-46ba-91a5-a4be74e1e2f5" providerId="ADAL" clId="{F9F65DDB-CFCF-4954-82BE-D7567A956571}" dt="2021-04-16T17:45:07.041" v="6624" actId="14100"/>
        <pc:sldMkLst>
          <pc:docMk/>
          <pc:sldMk cId="919259924" sldId="284"/>
        </pc:sldMkLst>
        <pc:spChg chg="mod">
          <ac:chgData name="Emma Selleck" userId="22b4cc85-5c47-46ba-91a5-a4be74e1e2f5" providerId="ADAL" clId="{F9F65DDB-CFCF-4954-82BE-D7567A956571}" dt="2021-04-15T22:27:41.581" v="4787" actId="20577"/>
          <ac:spMkLst>
            <pc:docMk/>
            <pc:sldMk cId="919259924" sldId="284"/>
            <ac:spMk id="4" creationId="{00000000-0000-0000-0000-000000000000}"/>
          </ac:spMkLst>
        </pc:spChg>
        <pc:spChg chg="mod">
          <ac:chgData name="Emma Selleck" userId="22b4cc85-5c47-46ba-91a5-a4be74e1e2f5" providerId="ADAL" clId="{F9F65DDB-CFCF-4954-82BE-D7567A956571}" dt="2021-04-16T17:45:07.041" v="6624" actId="14100"/>
          <ac:spMkLst>
            <pc:docMk/>
            <pc:sldMk cId="919259924" sldId="284"/>
            <ac:spMk id="10" creationId="{10108520-7635-468A-B499-4F66871E7D63}"/>
          </ac:spMkLst>
        </pc:spChg>
        <pc:picChg chg="del">
          <ac:chgData name="Emma Selleck" userId="22b4cc85-5c47-46ba-91a5-a4be74e1e2f5" providerId="ADAL" clId="{F9F65DDB-CFCF-4954-82BE-D7567A956571}" dt="2021-04-15T22:26:25.054" v="4719" actId="478"/>
          <ac:picMkLst>
            <pc:docMk/>
            <pc:sldMk cId="919259924" sldId="284"/>
            <ac:picMk id="3" creationId="{00000000-0000-0000-0000-000000000000}"/>
          </ac:picMkLst>
        </pc:picChg>
        <pc:picChg chg="add mod">
          <ac:chgData name="Emma Selleck" userId="22b4cc85-5c47-46ba-91a5-a4be74e1e2f5" providerId="ADAL" clId="{F9F65DDB-CFCF-4954-82BE-D7567A956571}" dt="2021-04-15T22:26:42.878" v="4723" actId="14100"/>
          <ac:picMkLst>
            <pc:docMk/>
            <pc:sldMk cId="919259924" sldId="284"/>
            <ac:picMk id="11" creationId="{B9D59D0D-0B82-4AB2-9DE5-36E358C90044}"/>
          </ac:picMkLst>
        </pc:picChg>
      </pc:sldChg>
      <pc:sldChg chg="addSp modSp mod">
        <pc:chgData name="Emma Selleck" userId="22b4cc85-5c47-46ba-91a5-a4be74e1e2f5" providerId="ADAL" clId="{F9F65DDB-CFCF-4954-82BE-D7567A956571}" dt="2021-04-16T17:46:35.779" v="6655" actId="20577"/>
        <pc:sldMkLst>
          <pc:docMk/>
          <pc:sldMk cId="0" sldId="285"/>
        </pc:sldMkLst>
        <pc:spChg chg="add mod">
          <ac:chgData name="Emma Selleck" userId="22b4cc85-5c47-46ba-91a5-a4be74e1e2f5" providerId="ADAL" clId="{F9F65DDB-CFCF-4954-82BE-D7567A956571}" dt="2021-04-16T17:46:35.779" v="6655" actId="20577"/>
          <ac:spMkLst>
            <pc:docMk/>
            <pc:sldMk cId="0" sldId="285"/>
            <ac:spMk id="10" creationId="{6BD920C8-E8E0-44F1-8144-5C936B4924CC}"/>
          </ac:spMkLst>
        </pc:spChg>
        <pc:grpChg chg="add mod">
          <ac:chgData name="Emma Selleck" userId="22b4cc85-5c47-46ba-91a5-a4be74e1e2f5" providerId="ADAL" clId="{F9F65DDB-CFCF-4954-82BE-D7567A956571}" dt="2021-04-15T23:04:17.228" v="5269"/>
          <ac:grpSpMkLst>
            <pc:docMk/>
            <pc:sldMk cId="0" sldId="285"/>
            <ac:grpSpMk id="6" creationId="{81F24487-D198-48C5-9EC7-175D0E42123D}"/>
          </ac:grpSpMkLst>
        </pc:grpChg>
        <pc:picChg chg="mod">
          <ac:chgData name="Emma Selleck" userId="22b4cc85-5c47-46ba-91a5-a4be74e1e2f5" providerId="ADAL" clId="{F9F65DDB-CFCF-4954-82BE-D7567A956571}" dt="2021-04-15T23:04:17.228" v="5269"/>
          <ac:picMkLst>
            <pc:docMk/>
            <pc:sldMk cId="0" sldId="285"/>
            <ac:picMk id="8" creationId="{372ED76D-98A0-4280-A98B-C39BCCAA0EDA}"/>
          </ac:picMkLst>
        </pc:picChg>
        <pc:picChg chg="mod">
          <ac:chgData name="Emma Selleck" userId="22b4cc85-5c47-46ba-91a5-a4be74e1e2f5" providerId="ADAL" clId="{F9F65DDB-CFCF-4954-82BE-D7567A956571}" dt="2021-04-15T23:04:17.228" v="5269"/>
          <ac:picMkLst>
            <pc:docMk/>
            <pc:sldMk cId="0" sldId="285"/>
            <ac:picMk id="9" creationId="{B1DC4BD2-0106-4EDA-8169-C6E3C5E01946}"/>
          </ac:picMkLst>
        </pc:picChg>
      </pc:sldChg>
      <pc:sldChg chg="addSp delSp modSp add mod modNotesTx">
        <pc:chgData name="Emma Selleck" userId="22b4cc85-5c47-46ba-91a5-a4be74e1e2f5" providerId="ADAL" clId="{F9F65DDB-CFCF-4954-82BE-D7567A956571}" dt="2021-04-16T17:46:20.179" v="6647" actId="20577"/>
        <pc:sldMkLst>
          <pc:docMk/>
          <pc:sldMk cId="1364243888" sldId="286"/>
        </pc:sldMkLst>
        <pc:spChg chg="mod">
          <ac:chgData name="Emma Selleck" userId="22b4cc85-5c47-46ba-91a5-a4be74e1e2f5" providerId="ADAL" clId="{F9F65DDB-CFCF-4954-82BE-D7567A956571}" dt="2021-04-15T23:05:34.194" v="5313" actId="20577"/>
          <ac:spMkLst>
            <pc:docMk/>
            <pc:sldMk cId="1364243888" sldId="286"/>
            <ac:spMk id="2" creationId="{00000000-0000-0000-0000-000000000000}"/>
          </ac:spMkLst>
        </pc:spChg>
        <pc:spChg chg="add del mod">
          <ac:chgData name="Emma Selleck" userId="22b4cc85-5c47-46ba-91a5-a4be74e1e2f5" providerId="ADAL" clId="{F9F65DDB-CFCF-4954-82BE-D7567A956571}" dt="2021-04-16T14:19:26.976" v="6473"/>
          <ac:spMkLst>
            <pc:docMk/>
            <pc:sldMk cId="1364243888" sldId="286"/>
            <ac:spMk id="3" creationId="{052D845D-2C81-4279-9DB1-2168AFC72807}"/>
          </ac:spMkLst>
        </pc:spChg>
        <pc:spChg chg="add del mod">
          <ac:chgData name="Emma Selleck" userId="22b4cc85-5c47-46ba-91a5-a4be74e1e2f5" providerId="ADAL" clId="{F9F65DDB-CFCF-4954-82BE-D7567A956571}" dt="2021-04-16T14:20:17.365" v="6479"/>
          <ac:spMkLst>
            <pc:docMk/>
            <pc:sldMk cId="1364243888" sldId="286"/>
            <ac:spMk id="5" creationId="{58746592-0090-4F38-BA34-CA2A6A32A1B3}"/>
          </ac:spMkLst>
        </pc:spChg>
        <pc:spChg chg="mod">
          <ac:chgData name="Emma Selleck" userId="22b4cc85-5c47-46ba-91a5-a4be74e1e2f5" providerId="ADAL" clId="{F9F65DDB-CFCF-4954-82BE-D7567A956571}" dt="2021-04-16T17:46:20.179" v="6647" actId="20577"/>
          <ac:spMkLst>
            <pc:docMk/>
            <pc:sldMk cId="1364243888" sldId="286"/>
            <ac:spMk id="14" creationId="{A255B639-EC4C-472F-9C77-F88F3B431BEC}"/>
          </ac:spMkLst>
        </pc:spChg>
        <pc:grpChg chg="del">
          <ac:chgData name="Emma Selleck" userId="22b4cc85-5c47-46ba-91a5-a4be74e1e2f5" providerId="ADAL" clId="{F9F65DDB-CFCF-4954-82BE-D7567A956571}" dt="2021-04-15T23:05:24.494" v="5276" actId="478"/>
          <ac:grpSpMkLst>
            <pc:docMk/>
            <pc:sldMk cId="1364243888" sldId="286"/>
            <ac:grpSpMk id="9" creationId="{A32F18B5-C3C9-448F-AE37-33332A954A89}"/>
          </ac:grpSpMkLst>
        </pc:grpChg>
        <pc:grpChg chg="del">
          <ac:chgData name="Emma Selleck" userId="22b4cc85-5c47-46ba-91a5-a4be74e1e2f5" providerId="ADAL" clId="{F9F65DDB-CFCF-4954-82BE-D7567A956571}" dt="2021-04-15T23:05:20.536" v="5275" actId="478"/>
          <ac:grpSpMkLst>
            <pc:docMk/>
            <pc:sldMk cId="1364243888" sldId="286"/>
            <ac:grpSpMk id="10" creationId="{C122BFE9-20B3-4477-B6D9-FB51BE518877}"/>
          </ac:grpSpMkLst>
        </pc:grpChg>
        <pc:grpChg chg="del">
          <ac:chgData name="Emma Selleck" userId="22b4cc85-5c47-46ba-91a5-a4be74e1e2f5" providerId="ADAL" clId="{F9F65DDB-CFCF-4954-82BE-D7567A956571}" dt="2021-04-15T23:05:18.576" v="5274" actId="478"/>
          <ac:grpSpMkLst>
            <pc:docMk/>
            <pc:sldMk cId="1364243888" sldId="286"/>
            <ac:grpSpMk id="15" creationId="{9CB7A7E1-06C9-420F-A50B-DCE4AA56FB4E}"/>
          </ac:grpSpMkLst>
        </pc:grpChg>
        <pc:grpChg chg="del mod">
          <ac:chgData name="Emma Selleck" userId="22b4cc85-5c47-46ba-91a5-a4be74e1e2f5" providerId="ADAL" clId="{F9F65DDB-CFCF-4954-82BE-D7567A956571}" dt="2021-04-15T23:05:16.413" v="5273" actId="478"/>
          <ac:grpSpMkLst>
            <pc:docMk/>
            <pc:sldMk cId="1364243888" sldId="286"/>
            <ac:grpSpMk id="18" creationId="{69BA6A59-5439-429D-A864-669FD766E29F}"/>
          </ac:grpSpMkLst>
        </pc:grpChg>
        <pc:graphicFrameChg chg="add del mod">
          <ac:chgData name="Emma Selleck" userId="22b4cc85-5c47-46ba-91a5-a4be74e1e2f5" providerId="ADAL" clId="{F9F65DDB-CFCF-4954-82BE-D7567A956571}" dt="2021-04-16T14:19:26.965" v="6471"/>
          <ac:graphicFrameMkLst>
            <pc:docMk/>
            <pc:sldMk cId="1364243888" sldId="286"/>
            <ac:graphicFrameMk id="4" creationId="{62E2D5FE-B70B-480C-8210-7DA229BD3508}"/>
          </ac:graphicFrameMkLst>
        </pc:graphicFrameChg>
        <pc:graphicFrameChg chg="add del mod modGraphic">
          <ac:chgData name="Emma Selleck" userId="22b4cc85-5c47-46ba-91a5-a4be74e1e2f5" providerId="ADAL" clId="{F9F65DDB-CFCF-4954-82BE-D7567A956571}" dt="2021-04-16T14:20:17.363" v="6477" actId="478"/>
          <ac:graphicFrameMkLst>
            <pc:docMk/>
            <pc:sldMk cId="1364243888" sldId="286"/>
            <ac:graphicFrameMk id="6" creationId="{62800EB5-6C79-481E-B07D-B25F4CF66E63}"/>
          </ac:graphicFrameMkLst>
        </pc:graphicFrameChg>
        <pc:graphicFrameChg chg="add mod modGraphic">
          <ac:chgData name="Emma Selleck" userId="22b4cc85-5c47-46ba-91a5-a4be74e1e2f5" providerId="ADAL" clId="{F9F65DDB-CFCF-4954-82BE-D7567A956571}" dt="2021-04-16T14:22:38.138" v="6496" actId="14100"/>
          <ac:graphicFrameMkLst>
            <pc:docMk/>
            <pc:sldMk cId="1364243888" sldId="286"/>
            <ac:graphicFrameMk id="7" creationId="{5D0AFB55-CCDD-480A-A612-1ED9DF1F05D0}"/>
          </ac:graphicFrameMkLst>
        </pc:graphicFrameChg>
      </pc:sldChg>
      <pc:sldChg chg="addSp modSp mod">
        <pc:chgData name="Emma Selleck" userId="22b4cc85-5c47-46ba-91a5-a4be74e1e2f5" providerId="ADAL" clId="{F9F65DDB-CFCF-4954-82BE-D7567A956571}" dt="2021-04-16T17:42:55.986" v="6605" actId="14100"/>
        <pc:sldMkLst>
          <pc:docMk/>
          <pc:sldMk cId="3478673332" sldId="287"/>
        </pc:sldMkLst>
        <pc:spChg chg="mod">
          <ac:chgData name="Emma Selleck" userId="22b4cc85-5c47-46ba-91a5-a4be74e1e2f5" providerId="ADAL" clId="{F9F65DDB-CFCF-4954-82BE-D7567A956571}" dt="2021-04-16T17:42:55.986" v="6605" actId="14100"/>
          <ac:spMkLst>
            <pc:docMk/>
            <pc:sldMk cId="3478673332" sldId="287"/>
            <ac:spMk id="29" creationId="{00985C70-E971-4C10-B007-8317059B58C5}"/>
          </ac:spMkLst>
        </pc:spChg>
        <pc:spChg chg="mod">
          <ac:chgData name="Emma Selleck" userId="22b4cc85-5c47-46ba-91a5-a4be74e1e2f5" providerId="ADAL" clId="{F9F65DDB-CFCF-4954-82BE-D7567A956571}" dt="2021-04-16T02:35:11.354" v="5631" actId="20577"/>
          <ac:spMkLst>
            <pc:docMk/>
            <pc:sldMk cId="3478673332" sldId="287"/>
            <ac:spMk id="44" creationId="{40195CCB-1B26-4F13-9EF3-2FD8E3C4DCC9}"/>
          </ac:spMkLst>
        </pc:spChg>
        <pc:spChg chg="add mod">
          <ac:chgData name="Emma Selleck" userId="22b4cc85-5c47-46ba-91a5-a4be74e1e2f5" providerId="ADAL" clId="{F9F65DDB-CFCF-4954-82BE-D7567A956571}" dt="2021-04-16T02:45:44.924" v="6369"/>
          <ac:spMkLst>
            <pc:docMk/>
            <pc:sldMk cId="3478673332" sldId="287"/>
            <ac:spMk id="47" creationId="{F28B65B1-0E41-4767-A1C1-670728255974}"/>
          </ac:spMkLst>
        </pc:spChg>
        <pc:spChg chg="add mod">
          <ac:chgData name="Emma Selleck" userId="22b4cc85-5c47-46ba-91a5-a4be74e1e2f5" providerId="ADAL" clId="{F9F65DDB-CFCF-4954-82BE-D7567A956571}" dt="2021-04-16T02:45:52.678" v="6370"/>
          <ac:spMkLst>
            <pc:docMk/>
            <pc:sldMk cId="3478673332" sldId="287"/>
            <ac:spMk id="48" creationId="{F32A8FD8-C57E-4E1F-A23B-FB8AA909E0E1}"/>
          </ac:spMkLst>
        </pc:spChg>
        <pc:spChg chg="add mod">
          <ac:chgData name="Emma Selleck" userId="22b4cc85-5c47-46ba-91a5-a4be74e1e2f5" providerId="ADAL" clId="{F9F65DDB-CFCF-4954-82BE-D7567A956571}" dt="2021-04-16T02:46:11.419" v="6373" actId="12"/>
          <ac:spMkLst>
            <pc:docMk/>
            <pc:sldMk cId="3478673332" sldId="287"/>
            <ac:spMk id="49" creationId="{B4F5A00A-0D5D-4E33-8B3B-68E54D71B1AB}"/>
          </ac:spMkLst>
        </pc:spChg>
      </pc:sldChg>
      <pc:sldChg chg="addSp modSp mod">
        <pc:chgData name="Emma Selleck" userId="22b4cc85-5c47-46ba-91a5-a4be74e1e2f5" providerId="ADAL" clId="{F9F65DDB-CFCF-4954-82BE-D7567A956571}" dt="2021-04-16T17:44:04.079" v="6609" actId="20577"/>
        <pc:sldMkLst>
          <pc:docMk/>
          <pc:sldMk cId="855696689" sldId="289"/>
        </pc:sldMkLst>
        <pc:spChg chg="mod">
          <ac:chgData name="Emma Selleck" userId="22b4cc85-5c47-46ba-91a5-a4be74e1e2f5" providerId="ADAL" clId="{F9F65DDB-CFCF-4954-82BE-D7567A956571}" dt="2021-04-16T17:44:04.079" v="6609" actId="20577"/>
          <ac:spMkLst>
            <pc:docMk/>
            <pc:sldMk cId="855696689" sldId="289"/>
            <ac:spMk id="29" creationId="{00985C70-E971-4C10-B007-8317059B58C5}"/>
          </ac:spMkLst>
        </pc:spChg>
        <pc:spChg chg="add mod">
          <ac:chgData name="Emma Selleck" userId="22b4cc85-5c47-46ba-91a5-a4be74e1e2f5" providerId="ADAL" clId="{F9F65DDB-CFCF-4954-82BE-D7567A956571}" dt="2021-04-16T02:41:53.793" v="6140" actId="12"/>
          <ac:spMkLst>
            <pc:docMk/>
            <pc:sldMk cId="855696689" sldId="289"/>
            <ac:spMk id="49" creationId="{BBAA43DC-65A4-4734-BB73-00AD5553C97B}"/>
          </ac:spMkLst>
        </pc:spChg>
        <pc:spChg chg="mod">
          <ac:chgData name="Emma Selleck" userId="22b4cc85-5c47-46ba-91a5-a4be74e1e2f5" providerId="ADAL" clId="{F9F65DDB-CFCF-4954-82BE-D7567A956571}" dt="2021-04-16T02:44:43.195" v="6356" actId="20577"/>
          <ac:spMkLst>
            <pc:docMk/>
            <pc:sldMk cId="855696689" sldId="289"/>
            <ac:spMk id="50" creationId="{3B7764F0-5B4D-4AA7-91DC-AE0D1AE9CF01}"/>
          </ac:spMkLst>
        </pc:spChg>
        <pc:spChg chg="add mod">
          <ac:chgData name="Emma Selleck" userId="22b4cc85-5c47-46ba-91a5-a4be74e1e2f5" providerId="ADAL" clId="{F9F65DDB-CFCF-4954-82BE-D7567A956571}" dt="2021-04-16T02:39:54.211" v="6130" actId="20577"/>
          <ac:spMkLst>
            <pc:docMk/>
            <pc:sldMk cId="855696689" sldId="289"/>
            <ac:spMk id="52" creationId="{C5619640-1F86-4E9B-A35E-5F9996A963C6}"/>
          </ac:spMkLst>
        </pc:spChg>
        <pc:spChg chg="add mod">
          <ac:chgData name="Emma Selleck" userId="22b4cc85-5c47-46ba-91a5-a4be74e1e2f5" providerId="ADAL" clId="{F9F65DDB-CFCF-4954-82BE-D7567A956571}" dt="2021-04-16T02:46:52.949" v="6376"/>
          <ac:spMkLst>
            <pc:docMk/>
            <pc:sldMk cId="855696689" sldId="289"/>
            <ac:spMk id="53" creationId="{E2D986E2-1C83-4128-96D3-EA4B8FB6BECD}"/>
          </ac:spMkLst>
        </pc:spChg>
      </pc:sldChg>
      <pc:sldChg chg="addSp modSp mod">
        <pc:chgData name="Emma Selleck" userId="22b4cc85-5c47-46ba-91a5-a4be74e1e2f5" providerId="ADAL" clId="{F9F65DDB-CFCF-4954-82BE-D7567A956571}" dt="2021-04-16T17:43:50.810" v="6607" actId="20577"/>
        <pc:sldMkLst>
          <pc:docMk/>
          <pc:sldMk cId="696908101" sldId="290"/>
        </pc:sldMkLst>
        <pc:spChg chg="mod">
          <ac:chgData name="Emma Selleck" userId="22b4cc85-5c47-46ba-91a5-a4be74e1e2f5" providerId="ADAL" clId="{F9F65DDB-CFCF-4954-82BE-D7567A956571}" dt="2021-04-16T17:43:50.810" v="6607" actId="20577"/>
          <ac:spMkLst>
            <pc:docMk/>
            <pc:sldMk cId="696908101" sldId="290"/>
            <ac:spMk id="29" creationId="{00985C70-E971-4C10-B007-8317059B58C5}"/>
          </ac:spMkLst>
        </pc:spChg>
        <pc:spChg chg="mod">
          <ac:chgData name="Emma Selleck" userId="22b4cc85-5c47-46ba-91a5-a4be74e1e2f5" providerId="ADAL" clId="{F9F65DDB-CFCF-4954-82BE-D7567A956571}" dt="2021-04-16T02:35:23.814" v="5645" actId="20577"/>
          <ac:spMkLst>
            <pc:docMk/>
            <pc:sldMk cId="696908101" sldId="290"/>
            <ac:spMk id="32" creationId="{FFA47248-E706-46E2-BCFF-0F2BEA28559D}"/>
          </ac:spMkLst>
        </pc:spChg>
        <pc:spChg chg="add mod">
          <ac:chgData name="Emma Selleck" userId="22b4cc85-5c47-46ba-91a5-a4be74e1e2f5" providerId="ADAL" clId="{F9F65DDB-CFCF-4954-82BE-D7567A956571}" dt="2021-04-16T02:36:55.212" v="5876" actId="33524"/>
          <ac:spMkLst>
            <pc:docMk/>
            <pc:sldMk cId="696908101" sldId="290"/>
            <ac:spMk id="42" creationId="{01D01F83-BC34-46FD-AFF2-6FC121A797CB}"/>
          </ac:spMkLst>
        </pc:spChg>
        <pc:spChg chg="add mod">
          <ac:chgData name="Emma Selleck" userId="22b4cc85-5c47-46ba-91a5-a4be74e1e2f5" providerId="ADAL" clId="{F9F65DDB-CFCF-4954-82BE-D7567A956571}" dt="2021-04-16T02:46:27.314" v="6374"/>
          <ac:spMkLst>
            <pc:docMk/>
            <pc:sldMk cId="696908101" sldId="290"/>
            <ac:spMk id="43" creationId="{77051B0D-4FF0-4BB7-836A-FA2BBE674F30}"/>
          </ac:spMkLst>
        </pc:spChg>
        <pc:spChg chg="add mod">
          <ac:chgData name="Emma Selleck" userId="22b4cc85-5c47-46ba-91a5-a4be74e1e2f5" providerId="ADAL" clId="{F9F65DDB-CFCF-4954-82BE-D7567A956571}" dt="2021-04-16T02:46:34.402" v="6375"/>
          <ac:spMkLst>
            <pc:docMk/>
            <pc:sldMk cId="696908101" sldId="290"/>
            <ac:spMk id="44" creationId="{D8894919-54B4-4419-800D-B6CF773AE244}"/>
          </ac:spMkLst>
        </pc:spChg>
      </pc:sldChg>
      <pc:sldChg chg="addSp modSp mod">
        <pc:chgData name="Emma Selleck" userId="22b4cc85-5c47-46ba-91a5-a4be74e1e2f5" providerId="ADAL" clId="{F9F65DDB-CFCF-4954-82BE-D7567A956571}" dt="2021-04-16T17:44:25.475" v="6611" actId="20577"/>
        <pc:sldMkLst>
          <pc:docMk/>
          <pc:sldMk cId="2702829859" sldId="291"/>
        </pc:sldMkLst>
        <pc:spChg chg="mod">
          <ac:chgData name="Emma Selleck" userId="22b4cc85-5c47-46ba-91a5-a4be74e1e2f5" providerId="ADAL" clId="{F9F65DDB-CFCF-4954-82BE-D7567A956571}" dt="2021-04-16T17:44:25.475" v="6611" actId="20577"/>
          <ac:spMkLst>
            <pc:docMk/>
            <pc:sldMk cId="2702829859" sldId="291"/>
            <ac:spMk id="29" creationId="{00985C70-E971-4C10-B007-8317059B58C5}"/>
          </ac:spMkLst>
        </pc:spChg>
        <pc:spChg chg="mod">
          <ac:chgData name="Emma Selleck" userId="22b4cc85-5c47-46ba-91a5-a4be74e1e2f5" providerId="ADAL" clId="{F9F65DDB-CFCF-4954-82BE-D7567A956571}" dt="2021-04-16T02:45:04.905" v="6366" actId="20577"/>
          <ac:spMkLst>
            <pc:docMk/>
            <pc:sldMk cId="2702829859" sldId="291"/>
            <ac:spMk id="53" creationId="{E100AC45-557B-422A-8E80-1069AFC40A28}"/>
          </ac:spMkLst>
        </pc:spChg>
        <pc:spChg chg="add mod">
          <ac:chgData name="Emma Selleck" userId="22b4cc85-5c47-46ba-91a5-a4be74e1e2f5" providerId="ADAL" clId="{F9F65DDB-CFCF-4954-82BE-D7567A956571}" dt="2021-04-16T02:42:36.611" v="6143" actId="12"/>
          <ac:spMkLst>
            <pc:docMk/>
            <pc:sldMk cId="2702829859" sldId="291"/>
            <ac:spMk id="54" creationId="{46127387-68FE-49C3-9731-37882C3D4F95}"/>
          </ac:spMkLst>
        </pc:spChg>
        <pc:spChg chg="add mod">
          <ac:chgData name="Emma Selleck" userId="22b4cc85-5c47-46ba-91a5-a4be74e1e2f5" providerId="ADAL" clId="{F9F65DDB-CFCF-4954-82BE-D7567A956571}" dt="2021-04-16T02:42:27.160" v="6142" actId="12"/>
          <ac:spMkLst>
            <pc:docMk/>
            <pc:sldMk cId="2702829859" sldId="291"/>
            <ac:spMk id="55" creationId="{6C4CBAB3-A558-44FD-91C1-9662200CCE62}"/>
          </ac:spMkLst>
        </pc:spChg>
        <pc:spChg chg="add mod">
          <ac:chgData name="Emma Selleck" userId="22b4cc85-5c47-46ba-91a5-a4be74e1e2f5" providerId="ADAL" clId="{F9F65DDB-CFCF-4954-82BE-D7567A956571}" dt="2021-04-16T02:44:09.461" v="6332" actId="20577"/>
          <ac:spMkLst>
            <pc:docMk/>
            <pc:sldMk cId="2702829859" sldId="291"/>
            <ac:spMk id="56" creationId="{940319DE-7948-47EC-9ECA-7AAD4EFF77AB}"/>
          </ac:spMkLst>
        </pc:spChg>
      </pc:sldChg>
      <pc:sldChg chg="addSp modSp mod">
        <pc:chgData name="Emma Selleck" userId="22b4cc85-5c47-46ba-91a5-a4be74e1e2f5" providerId="ADAL" clId="{F9F65DDB-CFCF-4954-82BE-D7567A956571}" dt="2021-04-16T17:44:35.055" v="6613" actId="20577"/>
        <pc:sldMkLst>
          <pc:docMk/>
          <pc:sldMk cId="3738470691" sldId="292"/>
        </pc:sldMkLst>
        <pc:spChg chg="mod">
          <ac:chgData name="Emma Selleck" userId="22b4cc85-5c47-46ba-91a5-a4be74e1e2f5" providerId="ADAL" clId="{F9F65DDB-CFCF-4954-82BE-D7567A956571}" dt="2021-04-16T17:44:35.055" v="6613" actId="20577"/>
          <ac:spMkLst>
            <pc:docMk/>
            <pc:sldMk cId="3738470691" sldId="292"/>
            <ac:spMk id="29" creationId="{00985C70-E971-4C10-B007-8317059B58C5}"/>
          </ac:spMkLst>
        </pc:spChg>
        <pc:spChg chg="add mod">
          <ac:chgData name="Emma Selleck" userId="22b4cc85-5c47-46ba-91a5-a4be74e1e2f5" providerId="ADAL" clId="{F9F65DDB-CFCF-4954-82BE-D7567A956571}" dt="2021-04-16T02:45:28.981" v="6368" actId="12"/>
          <ac:spMkLst>
            <pc:docMk/>
            <pc:sldMk cId="3738470691" sldId="292"/>
            <ac:spMk id="31" creationId="{481FFA32-AD6D-4195-95C1-DD867F20B7F4}"/>
          </ac:spMkLst>
        </pc:spChg>
        <pc:spChg chg="add mod">
          <ac:chgData name="Emma Selleck" userId="22b4cc85-5c47-46ba-91a5-a4be74e1e2f5" providerId="ADAL" clId="{F9F65DDB-CFCF-4954-82BE-D7567A956571}" dt="2021-04-16T02:40:25.545" v="6133" actId="1076"/>
          <ac:spMkLst>
            <pc:docMk/>
            <pc:sldMk cId="3738470691" sldId="292"/>
            <ac:spMk id="34" creationId="{35B48AF0-B9AF-4199-A74F-A683AAA9E2DF}"/>
          </ac:spMkLst>
        </pc:spChg>
        <pc:spChg chg="add mod">
          <ac:chgData name="Emma Selleck" userId="22b4cc85-5c47-46ba-91a5-a4be74e1e2f5" providerId="ADAL" clId="{F9F65DDB-CFCF-4954-82BE-D7567A956571}" dt="2021-04-16T02:47:09.680" v="6377"/>
          <ac:spMkLst>
            <pc:docMk/>
            <pc:sldMk cId="3738470691" sldId="292"/>
            <ac:spMk id="35" creationId="{8B963BEA-9A33-4484-8A0A-EFFA674D0862}"/>
          </ac:spMkLst>
        </pc:spChg>
        <pc:spChg chg="mod">
          <ac:chgData name="Emma Selleck" userId="22b4cc85-5c47-46ba-91a5-a4be74e1e2f5" providerId="ADAL" clId="{F9F65DDB-CFCF-4954-82BE-D7567A956571}" dt="2021-04-16T02:44:34.814" v="6346" actId="20577"/>
          <ac:spMkLst>
            <pc:docMk/>
            <pc:sldMk cId="3738470691" sldId="292"/>
            <ac:spMk id="53" creationId="{E100AC45-557B-422A-8E80-1069AFC40A28}"/>
          </ac:spMkLst>
        </pc:spChg>
      </pc:sldChg>
      <pc:sldChg chg="modSp mod">
        <pc:chgData name="Emma Selleck" userId="22b4cc85-5c47-46ba-91a5-a4be74e1e2f5" providerId="ADAL" clId="{F9F65DDB-CFCF-4954-82BE-D7567A956571}" dt="2021-04-16T17:42:10.287" v="6593" actId="20577"/>
        <pc:sldMkLst>
          <pc:docMk/>
          <pc:sldMk cId="260326289" sldId="293"/>
        </pc:sldMkLst>
        <pc:spChg chg="mod">
          <ac:chgData name="Emma Selleck" userId="22b4cc85-5c47-46ba-91a5-a4be74e1e2f5" providerId="ADAL" clId="{F9F65DDB-CFCF-4954-82BE-D7567A956571}" dt="2021-04-16T17:42:10.287" v="6593" actId="20577"/>
          <ac:spMkLst>
            <pc:docMk/>
            <pc:sldMk cId="260326289" sldId="293"/>
            <ac:spMk id="22" creationId="{4946A2F8-DD3F-49CA-9442-9C8B416D7C41}"/>
          </ac:spMkLst>
        </pc:spChg>
      </pc:sldChg>
      <pc:sldChg chg="modSp mod">
        <pc:chgData name="Emma Selleck" userId="22b4cc85-5c47-46ba-91a5-a4be74e1e2f5" providerId="ADAL" clId="{F9F65DDB-CFCF-4954-82BE-D7567A956571}" dt="2021-04-16T17:42:15.941" v="6595" actId="20577"/>
        <pc:sldMkLst>
          <pc:docMk/>
          <pc:sldMk cId="1047470947" sldId="294"/>
        </pc:sldMkLst>
        <pc:spChg chg="mod">
          <ac:chgData name="Emma Selleck" userId="22b4cc85-5c47-46ba-91a5-a4be74e1e2f5" providerId="ADAL" clId="{F9F65DDB-CFCF-4954-82BE-D7567A956571}" dt="2021-04-16T17:42:15.941" v="6595" actId="20577"/>
          <ac:spMkLst>
            <pc:docMk/>
            <pc:sldMk cId="1047470947" sldId="294"/>
            <ac:spMk id="22" creationId="{56238866-77FF-4B39-B169-07256D92E46F}"/>
          </ac:spMkLst>
        </pc:spChg>
      </pc:sldChg>
      <pc:sldChg chg="modSp mod">
        <pc:chgData name="Emma Selleck" userId="22b4cc85-5c47-46ba-91a5-a4be74e1e2f5" providerId="ADAL" clId="{F9F65DDB-CFCF-4954-82BE-D7567A956571}" dt="2021-04-16T17:42:26.161" v="6600" actId="1076"/>
        <pc:sldMkLst>
          <pc:docMk/>
          <pc:sldMk cId="962846109" sldId="295"/>
        </pc:sldMkLst>
        <pc:spChg chg="mod">
          <ac:chgData name="Emma Selleck" userId="22b4cc85-5c47-46ba-91a5-a4be74e1e2f5" providerId="ADAL" clId="{F9F65DDB-CFCF-4954-82BE-D7567A956571}" dt="2021-04-16T17:42:26.161" v="6600" actId="1076"/>
          <ac:spMkLst>
            <pc:docMk/>
            <pc:sldMk cId="962846109" sldId="295"/>
            <ac:spMk id="22" creationId="{AFF703C6-AA02-4BAA-9C2B-0021957AE2D2}"/>
          </ac:spMkLst>
        </pc:spChg>
      </pc:sldChg>
      <pc:sldChg chg="modSp mod">
        <pc:chgData name="Emma Selleck" userId="22b4cc85-5c47-46ba-91a5-a4be74e1e2f5" providerId="ADAL" clId="{F9F65DDB-CFCF-4954-82BE-D7567A956571}" dt="2021-04-16T17:45:55.674" v="6639" actId="20577"/>
        <pc:sldMkLst>
          <pc:docMk/>
          <pc:sldMk cId="696182881" sldId="296"/>
        </pc:sldMkLst>
        <pc:spChg chg="mod">
          <ac:chgData name="Emma Selleck" userId="22b4cc85-5c47-46ba-91a5-a4be74e1e2f5" providerId="ADAL" clId="{F9F65DDB-CFCF-4954-82BE-D7567A956571}" dt="2021-04-16T17:45:55.674" v="6639" actId="20577"/>
          <ac:spMkLst>
            <pc:docMk/>
            <pc:sldMk cId="696182881" sldId="296"/>
            <ac:spMk id="5" creationId="{E4C5965C-54D5-411E-B7C7-8D32A795AF4D}"/>
          </ac:spMkLst>
        </pc:spChg>
      </pc:sldChg>
      <pc:sldChg chg="modSp mod">
        <pc:chgData name="Emma Selleck" userId="22b4cc85-5c47-46ba-91a5-a4be74e1e2f5" providerId="ADAL" clId="{F9F65DDB-CFCF-4954-82BE-D7567A956571}" dt="2021-04-16T17:42:04.862" v="6591" actId="20577"/>
        <pc:sldMkLst>
          <pc:docMk/>
          <pc:sldMk cId="103425329" sldId="297"/>
        </pc:sldMkLst>
        <pc:spChg chg="mod">
          <ac:chgData name="Emma Selleck" userId="22b4cc85-5c47-46ba-91a5-a4be74e1e2f5" providerId="ADAL" clId="{F9F65DDB-CFCF-4954-82BE-D7567A956571}" dt="2021-04-16T17:42:04.862" v="6591" actId="20577"/>
          <ac:spMkLst>
            <pc:docMk/>
            <pc:sldMk cId="103425329" sldId="297"/>
            <ac:spMk id="22" creationId="{DA245F13-7D9F-4931-ADF0-AC309D75CBB8}"/>
          </ac:spMkLst>
        </pc:spChg>
      </pc:sldChg>
    </pc:docChg>
  </pc:docChgLst>
  <pc:docChgLst>
    <pc:chgData name="Maeve Buchan" userId="ee0e6f38-b8ea-4650-893a-58a4522b851e" providerId="ADAL" clId="{249D4584-E6E8-43A8-B3BE-BF64C019F35C}"/>
    <pc:docChg chg="undo redo custSel addSld delSld modSld sldOrd">
      <pc:chgData name="Maeve Buchan" userId="ee0e6f38-b8ea-4650-893a-58a4522b851e" providerId="ADAL" clId="{249D4584-E6E8-43A8-B3BE-BF64C019F35C}" dt="2021-04-19T19:04:34.833" v="9220" actId="20577"/>
      <pc:docMkLst>
        <pc:docMk/>
      </pc:docMkLst>
      <pc:sldChg chg="addSp modSp mod setBg delCm">
        <pc:chgData name="Maeve Buchan" userId="ee0e6f38-b8ea-4650-893a-58a4522b851e" providerId="ADAL" clId="{249D4584-E6E8-43A8-B3BE-BF64C019F35C}" dt="2021-04-16T17:17:48.566" v="8330" actId="12788"/>
        <pc:sldMkLst>
          <pc:docMk/>
          <pc:sldMk cId="0" sldId="256"/>
        </pc:sldMkLst>
        <pc:spChg chg="mod">
          <ac:chgData name="Maeve Buchan" userId="ee0e6f38-b8ea-4650-893a-58a4522b851e" providerId="ADAL" clId="{249D4584-E6E8-43A8-B3BE-BF64C019F35C}" dt="2021-04-16T17:17:48.566" v="8330" actId="12788"/>
          <ac:spMkLst>
            <pc:docMk/>
            <pc:sldMk cId="0" sldId="256"/>
            <ac:spMk id="3" creationId="{00000000-0000-0000-0000-000000000000}"/>
          </ac:spMkLst>
        </pc:spChg>
        <pc:spChg chg="mod">
          <ac:chgData name="Maeve Buchan" userId="ee0e6f38-b8ea-4650-893a-58a4522b851e" providerId="ADAL" clId="{249D4584-E6E8-43A8-B3BE-BF64C019F35C}" dt="2021-04-15T17:59:07.377" v="4670" actId="1037"/>
          <ac:spMkLst>
            <pc:docMk/>
            <pc:sldMk cId="0" sldId="256"/>
            <ac:spMk id="4" creationId="{00000000-0000-0000-0000-000000000000}"/>
          </ac:spMkLst>
        </pc:spChg>
        <pc:spChg chg="mod">
          <ac:chgData name="Maeve Buchan" userId="ee0e6f38-b8ea-4650-893a-58a4522b851e" providerId="ADAL" clId="{249D4584-E6E8-43A8-B3BE-BF64C019F35C}" dt="2021-04-15T17:59:26.918" v="4671" actId="12788"/>
          <ac:spMkLst>
            <pc:docMk/>
            <pc:sldMk cId="0" sldId="256"/>
            <ac:spMk id="5" creationId="{00000000-0000-0000-0000-000000000000}"/>
          </ac:spMkLst>
        </pc:spChg>
        <pc:spChg chg="mod">
          <ac:chgData name="Maeve Buchan" userId="ee0e6f38-b8ea-4650-893a-58a4522b851e" providerId="ADAL" clId="{249D4584-E6E8-43A8-B3BE-BF64C019F35C}" dt="2021-04-15T23:19:26.655" v="7172" actId="20577"/>
          <ac:spMkLst>
            <pc:docMk/>
            <pc:sldMk cId="0" sldId="256"/>
            <ac:spMk id="6" creationId="{00000000-0000-0000-0000-000000000000}"/>
          </ac:spMkLst>
        </pc:spChg>
        <pc:spChg chg="mod">
          <ac:chgData name="Maeve Buchan" userId="ee0e6f38-b8ea-4650-893a-58a4522b851e" providerId="ADAL" clId="{249D4584-E6E8-43A8-B3BE-BF64C019F35C}" dt="2021-04-15T23:18:35.186" v="7168" actId="1036"/>
          <ac:spMkLst>
            <pc:docMk/>
            <pc:sldMk cId="0" sldId="256"/>
            <ac:spMk id="9" creationId="{00000000-0000-0000-0000-000000000000}"/>
          </ac:spMkLst>
        </pc:spChg>
        <pc:spChg chg="add mod">
          <ac:chgData name="Maeve Buchan" userId="ee0e6f38-b8ea-4650-893a-58a4522b851e" providerId="ADAL" clId="{249D4584-E6E8-43A8-B3BE-BF64C019F35C}" dt="2021-04-15T23:17:57.022" v="7155" actId="21"/>
          <ac:spMkLst>
            <pc:docMk/>
            <pc:sldMk cId="0" sldId="256"/>
            <ac:spMk id="12" creationId="{72C20ECB-802D-4E84-85C2-3DFC269C16A1}"/>
          </ac:spMkLst>
        </pc:spChg>
        <pc:grpChg chg="add mod">
          <ac:chgData name="Maeve Buchan" userId="ee0e6f38-b8ea-4650-893a-58a4522b851e" providerId="ADAL" clId="{249D4584-E6E8-43A8-B3BE-BF64C019F35C}" dt="2021-04-15T18:00:00.002" v="4721" actId="1035"/>
          <ac:grpSpMkLst>
            <pc:docMk/>
            <pc:sldMk cId="0" sldId="256"/>
            <ac:grpSpMk id="10" creationId="{2A92BF05-496E-4C8D-87C4-86158453AC58}"/>
          </ac:grpSpMkLst>
        </pc:grpChg>
        <pc:grpChg chg="add mod">
          <ac:chgData name="Maeve Buchan" userId="ee0e6f38-b8ea-4650-893a-58a4522b851e" providerId="ADAL" clId="{249D4584-E6E8-43A8-B3BE-BF64C019F35C}" dt="2021-04-15T17:59:02.312" v="4650" actId="1035"/>
          <ac:grpSpMkLst>
            <pc:docMk/>
            <pc:sldMk cId="0" sldId="256"/>
            <ac:grpSpMk id="11" creationId="{4D29C9AD-D47D-49D9-8325-85EA1824C46E}"/>
          </ac:grpSpMkLst>
        </pc:grpChg>
        <pc:picChg chg="mod">
          <ac:chgData name="Maeve Buchan" userId="ee0e6f38-b8ea-4650-893a-58a4522b851e" providerId="ADAL" clId="{249D4584-E6E8-43A8-B3BE-BF64C019F35C}" dt="2021-04-15T18:00:29.490" v="4749" actId="29295"/>
          <ac:picMkLst>
            <pc:docMk/>
            <pc:sldMk cId="0" sldId="256"/>
            <ac:picMk id="2" creationId="{00000000-0000-0000-0000-000000000000}"/>
          </ac:picMkLst>
        </pc:picChg>
        <pc:picChg chg="mod">
          <ac:chgData name="Maeve Buchan" userId="ee0e6f38-b8ea-4650-893a-58a4522b851e" providerId="ADAL" clId="{249D4584-E6E8-43A8-B3BE-BF64C019F35C}" dt="2021-04-15T03:24:21.750" v="609" actId="164"/>
          <ac:picMkLst>
            <pc:docMk/>
            <pc:sldMk cId="0" sldId="256"/>
            <ac:picMk id="7" creationId="{00000000-0000-0000-0000-000000000000}"/>
          </ac:picMkLst>
        </pc:picChg>
        <pc:picChg chg="mod">
          <ac:chgData name="Maeve Buchan" userId="ee0e6f38-b8ea-4650-893a-58a4522b851e" providerId="ADAL" clId="{249D4584-E6E8-43A8-B3BE-BF64C019F35C}" dt="2021-04-15T03:24:21.750" v="609" actId="164"/>
          <ac:picMkLst>
            <pc:docMk/>
            <pc:sldMk cId="0" sldId="256"/>
            <ac:picMk id="8" creationId="{00000000-0000-0000-0000-000000000000}"/>
          </ac:picMkLst>
        </pc:picChg>
      </pc:sldChg>
      <pc:sldChg chg="addSp delSp modSp mod setBg">
        <pc:chgData name="Maeve Buchan" userId="ee0e6f38-b8ea-4650-893a-58a4522b851e" providerId="ADAL" clId="{249D4584-E6E8-43A8-B3BE-BF64C019F35C}" dt="2021-04-16T17:35:34.881" v="8365" actId="20577"/>
        <pc:sldMkLst>
          <pc:docMk/>
          <pc:sldMk cId="0" sldId="257"/>
        </pc:sldMkLst>
        <pc:spChg chg="mod">
          <ac:chgData name="Maeve Buchan" userId="ee0e6f38-b8ea-4650-893a-58a4522b851e" providerId="ADAL" clId="{249D4584-E6E8-43A8-B3BE-BF64C019F35C}" dt="2021-04-15T17:09:35.013" v="2406" actId="554"/>
          <ac:spMkLst>
            <pc:docMk/>
            <pc:sldMk cId="0" sldId="257"/>
            <ac:spMk id="6" creationId="{00000000-0000-0000-0000-000000000000}"/>
          </ac:spMkLst>
        </pc:spChg>
        <pc:spChg chg="mod">
          <ac:chgData name="Maeve Buchan" userId="ee0e6f38-b8ea-4650-893a-58a4522b851e" providerId="ADAL" clId="{249D4584-E6E8-43A8-B3BE-BF64C019F35C}" dt="2021-04-16T17:35:34.881" v="8365" actId="20577"/>
          <ac:spMkLst>
            <pc:docMk/>
            <pc:sldMk cId="0" sldId="257"/>
            <ac:spMk id="8" creationId="{00000000-0000-0000-0000-000000000000}"/>
          </ac:spMkLst>
        </pc:spChg>
        <pc:spChg chg="add mod">
          <ac:chgData name="Maeve Buchan" userId="ee0e6f38-b8ea-4650-893a-58a4522b851e" providerId="ADAL" clId="{249D4584-E6E8-43A8-B3BE-BF64C019F35C}" dt="2021-04-15T04:04:58.746" v="2298" actId="1038"/>
          <ac:spMkLst>
            <pc:docMk/>
            <pc:sldMk cId="0" sldId="257"/>
            <ac:spMk id="44" creationId="{5A131247-0248-438A-AADB-5842B65DF97F}"/>
          </ac:spMkLst>
        </pc:spChg>
        <pc:spChg chg="add del mod">
          <ac:chgData name="Maeve Buchan" userId="ee0e6f38-b8ea-4650-893a-58a4522b851e" providerId="ADAL" clId="{249D4584-E6E8-43A8-B3BE-BF64C019F35C}" dt="2021-04-15T17:09:39.981" v="2409"/>
          <ac:spMkLst>
            <pc:docMk/>
            <pc:sldMk cId="0" sldId="257"/>
            <ac:spMk id="46" creationId="{A6BF9E62-9B1D-4658-A7B0-B106AD607566}"/>
          </ac:spMkLst>
        </pc:spChg>
        <pc:spChg chg="add del mod">
          <ac:chgData name="Maeve Buchan" userId="ee0e6f38-b8ea-4650-893a-58a4522b851e" providerId="ADAL" clId="{249D4584-E6E8-43A8-B3BE-BF64C019F35C}" dt="2021-04-15T17:10:47.130" v="2509"/>
          <ac:spMkLst>
            <pc:docMk/>
            <pc:sldMk cId="0" sldId="257"/>
            <ac:spMk id="49" creationId="{2663D612-13D0-42AD-8A8D-8158B46F127B}"/>
          </ac:spMkLst>
        </pc:spChg>
        <pc:grpChg chg="add mod">
          <ac:chgData name="Maeve Buchan" userId="ee0e6f38-b8ea-4650-893a-58a4522b851e" providerId="ADAL" clId="{249D4584-E6E8-43A8-B3BE-BF64C019F35C}" dt="2021-04-15T03:23:36.619" v="552"/>
          <ac:grpSpMkLst>
            <pc:docMk/>
            <pc:sldMk cId="0" sldId="257"/>
            <ac:grpSpMk id="41" creationId="{90AD2B12-C8AE-4DB5-B004-0ECC8C74D2E7}"/>
          </ac:grpSpMkLst>
        </pc:grpChg>
        <pc:picChg chg="mod">
          <ac:chgData name="Maeve Buchan" userId="ee0e6f38-b8ea-4650-893a-58a4522b851e" providerId="ADAL" clId="{249D4584-E6E8-43A8-B3BE-BF64C019F35C}" dt="2021-04-15T17:10:08.811" v="2474" actId="12788"/>
          <ac:picMkLst>
            <pc:docMk/>
            <pc:sldMk cId="0" sldId="257"/>
            <ac:picMk id="4" creationId="{00000000-0000-0000-0000-000000000000}"/>
          </ac:picMkLst>
        </pc:picChg>
        <pc:picChg chg="del">
          <ac:chgData name="Maeve Buchan" userId="ee0e6f38-b8ea-4650-893a-58a4522b851e" providerId="ADAL" clId="{249D4584-E6E8-43A8-B3BE-BF64C019F35C}" dt="2021-04-15T17:09:05.239" v="2353" actId="478"/>
          <ac:picMkLst>
            <pc:docMk/>
            <pc:sldMk cId="0" sldId="257"/>
            <ac:picMk id="7" creationId="{00000000-0000-0000-0000-000000000000}"/>
          </ac:picMkLst>
        </pc:picChg>
        <pc:picChg chg="mod">
          <ac:chgData name="Maeve Buchan" userId="ee0e6f38-b8ea-4650-893a-58a4522b851e" providerId="ADAL" clId="{249D4584-E6E8-43A8-B3BE-BF64C019F35C}" dt="2021-04-15T17:10:08.811" v="2474" actId="12788"/>
          <ac:picMkLst>
            <pc:docMk/>
            <pc:sldMk cId="0" sldId="257"/>
            <ac:picMk id="10" creationId="{00000000-0000-0000-0000-000000000000}"/>
          </ac:picMkLst>
        </pc:picChg>
        <pc:picChg chg="del">
          <ac:chgData name="Maeve Buchan" userId="ee0e6f38-b8ea-4650-893a-58a4522b851e" providerId="ADAL" clId="{249D4584-E6E8-43A8-B3BE-BF64C019F35C}" dt="2021-04-15T17:09:37.880" v="2407" actId="478"/>
          <ac:picMkLst>
            <pc:docMk/>
            <pc:sldMk cId="0" sldId="257"/>
            <ac:picMk id="13" creationId="{00000000-0000-0000-0000-000000000000}"/>
          </ac:picMkLst>
        </pc:picChg>
        <pc:picChg chg="add del mod">
          <ac:chgData name="Maeve Buchan" userId="ee0e6f38-b8ea-4650-893a-58a4522b851e" providerId="ADAL" clId="{249D4584-E6E8-43A8-B3BE-BF64C019F35C}" dt="2021-04-15T17:11:55.053" v="2639" actId="478"/>
          <ac:picMkLst>
            <pc:docMk/>
            <pc:sldMk cId="0" sldId="257"/>
            <ac:picMk id="16" creationId="{00000000-0000-0000-0000-000000000000}"/>
          </ac:picMkLst>
        </pc:picChg>
        <pc:picChg chg="del">
          <ac:chgData name="Maeve Buchan" userId="ee0e6f38-b8ea-4650-893a-58a4522b851e" providerId="ADAL" clId="{249D4584-E6E8-43A8-B3BE-BF64C019F35C}" dt="2021-04-15T03:23:34.963" v="550" actId="478"/>
          <ac:picMkLst>
            <pc:docMk/>
            <pc:sldMk cId="0" sldId="257"/>
            <ac:picMk id="39" creationId="{00000000-0000-0000-0000-000000000000}"/>
          </ac:picMkLst>
        </pc:picChg>
        <pc:picChg chg="del">
          <ac:chgData name="Maeve Buchan" userId="ee0e6f38-b8ea-4650-893a-58a4522b851e" providerId="ADAL" clId="{249D4584-E6E8-43A8-B3BE-BF64C019F35C}" dt="2021-04-15T03:23:36.363" v="551" actId="478"/>
          <ac:picMkLst>
            <pc:docMk/>
            <pc:sldMk cId="0" sldId="257"/>
            <ac:picMk id="40" creationId="{00000000-0000-0000-0000-000000000000}"/>
          </ac:picMkLst>
        </pc:picChg>
        <pc:picChg chg="mod">
          <ac:chgData name="Maeve Buchan" userId="ee0e6f38-b8ea-4650-893a-58a4522b851e" providerId="ADAL" clId="{249D4584-E6E8-43A8-B3BE-BF64C019F35C}" dt="2021-04-15T03:23:36.619" v="552"/>
          <ac:picMkLst>
            <pc:docMk/>
            <pc:sldMk cId="0" sldId="257"/>
            <ac:picMk id="42" creationId="{638055AC-738C-4674-A33F-5931B9560813}"/>
          </ac:picMkLst>
        </pc:picChg>
        <pc:picChg chg="mod">
          <ac:chgData name="Maeve Buchan" userId="ee0e6f38-b8ea-4650-893a-58a4522b851e" providerId="ADAL" clId="{249D4584-E6E8-43A8-B3BE-BF64C019F35C}" dt="2021-04-15T03:23:36.619" v="552"/>
          <ac:picMkLst>
            <pc:docMk/>
            <pc:sldMk cId="0" sldId="257"/>
            <ac:picMk id="43" creationId="{9CCF6819-617F-4F6D-A518-F37AA693861A}"/>
          </ac:picMkLst>
        </pc:picChg>
        <pc:picChg chg="add del mod">
          <ac:chgData name="Maeve Buchan" userId="ee0e6f38-b8ea-4650-893a-58a4522b851e" providerId="ADAL" clId="{249D4584-E6E8-43A8-B3BE-BF64C019F35C}" dt="2021-04-15T17:12:13.665" v="2644" actId="478"/>
          <ac:picMkLst>
            <pc:docMk/>
            <pc:sldMk cId="0" sldId="257"/>
            <ac:picMk id="45" creationId="{D8620024-2F85-49B9-85F1-A58556333001}"/>
          </ac:picMkLst>
        </pc:picChg>
        <pc:picChg chg="add del mod">
          <ac:chgData name="Maeve Buchan" userId="ee0e6f38-b8ea-4650-893a-58a4522b851e" providerId="ADAL" clId="{249D4584-E6E8-43A8-B3BE-BF64C019F35C}" dt="2021-04-15T17:11:58.027" v="2641" actId="478"/>
          <ac:picMkLst>
            <pc:docMk/>
            <pc:sldMk cId="0" sldId="257"/>
            <ac:picMk id="47" creationId="{E284AB1E-C35B-4E7F-B659-0BFE63672E6E}"/>
          </ac:picMkLst>
        </pc:picChg>
        <pc:picChg chg="add del mod">
          <ac:chgData name="Maeve Buchan" userId="ee0e6f38-b8ea-4650-893a-58a4522b851e" providerId="ADAL" clId="{249D4584-E6E8-43A8-B3BE-BF64C019F35C}" dt="2021-04-15T17:11:56.158" v="2640" actId="478"/>
          <ac:picMkLst>
            <pc:docMk/>
            <pc:sldMk cId="0" sldId="257"/>
            <ac:picMk id="48" creationId="{62FFA4BD-A0EA-4AAC-AFE7-33BA0597B2ED}"/>
          </ac:picMkLst>
        </pc:picChg>
        <pc:picChg chg="add del mod">
          <ac:chgData name="Maeve Buchan" userId="ee0e6f38-b8ea-4650-893a-58a4522b851e" providerId="ADAL" clId="{249D4584-E6E8-43A8-B3BE-BF64C019F35C}" dt="2021-04-15T17:11:47.830" v="2633"/>
          <ac:picMkLst>
            <pc:docMk/>
            <pc:sldMk cId="0" sldId="257"/>
            <ac:picMk id="50" creationId="{2F86EA06-DC93-497F-9DD7-2599285AAD01}"/>
          </ac:picMkLst>
        </pc:picChg>
        <pc:picChg chg="add del mod">
          <ac:chgData name="Maeve Buchan" userId="ee0e6f38-b8ea-4650-893a-58a4522b851e" providerId="ADAL" clId="{249D4584-E6E8-43A8-B3BE-BF64C019F35C}" dt="2021-04-15T17:11:43.537" v="2622"/>
          <ac:picMkLst>
            <pc:docMk/>
            <pc:sldMk cId="0" sldId="257"/>
            <ac:picMk id="51" creationId="{6747673B-CD9B-4C22-8166-542D4B310CBF}"/>
          </ac:picMkLst>
        </pc:picChg>
        <pc:picChg chg="add mod">
          <ac:chgData name="Maeve Buchan" userId="ee0e6f38-b8ea-4650-893a-58a4522b851e" providerId="ADAL" clId="{249D4584-E6E8-43A8-B3BE-BF64C019F35C}" dt="2021-04-15T17:12:08.055" v="2643" actId="1076"/>
          <ac:picMkLst>
            <pc:docMk/>
            <pc:sldMk cId="0" sldId="257"/>
            <ac:picMk id="52" creationId="{E97287B4-5AC0-4AAC-8B0B-79F671CC3430}"/>
          </ac:picMkLst>
        </pc:picChg>
        <pc:picChg chg="add mod">
          <ac:chgData name="Maeve Buchan" userId="ee0e6f38-b8ea-4650-893a-58a4522b851e" providerId="ADAL" clId="{249D4584-E6E8-43A8-B3BE-BF64C019F35C}" dt="2021-04-15T17:12:21.597" v="2646" actId="1076"/>
          <ac:picMkLst>
            <pc:docMk/>
            <pc:sldMk cId="0" sldId="257"/>
            <ac:picMk id="53" creationId="{05BF806F-67D8-4EB5-A63F-B49E5CE40609}"/>
          </ac:picMkLst>
        </pc:picChg>
      </pc:sldChg>
      <pc:sldChg chg="addSp delSp modSp mod modNotesTx">
        <pc:chgData name="Maeve Buchan" userId="ee0e6f38-b8ea-4650-893a-58a4522b851e" providerId="ADAL" clId="{249D4584-E6E8-43A8-B3BE-BF64C019F35C}" dt="2021-04-15T21:41:15.267" v="5613" actId="478"/>
        <pc:sldMkLst>
          <pc:docMk/>
          <pc:sldMk cId="0" sldId="258"/>
        </pc:sldMkLst>
        <pc:spChg chg="del mod">
          <ac:chgData name="Maeve Buchan" userId="ee0e6f38-b8ea-4650-893a-58a4522b851e" providerId="ADAL" clId="{249D4584-E6E8-43A8-B3BE-BF64C019F35C}" dt="2021-04-15T21:41:08.520" v="5608" actId="478"/>
          <ac:spMkLst>
            <pc:docMk/>
            <pc:sldMk cId="0" sldId="258"/>
            <ac:spMk id="5" creationId="{00000000-0000-0000-0000-000000000000}"/>
          </ac:spMkLst>
        </pc:spChg>
        <pc:spChg chg="del mod">
          <ac:chgData name="Maeve Buchan" userId="ee0e6f38-b8ea-4650-893a-58a4522b851e" providerId="ADAL" clId="{249D4584-E6E8-43A8-B3BE-BF64C019F35C}" dt="2021-04-15T21:41:15.267" v="5613" actId="478"/>
          <ac:spMkLst>
            <pc:docMk/>
            <pc:sldMk cId="0" sldId="258"/>
            <ac:spMk id="8" creationId="{00000000-0000-0000-0000-000000000000}"/>
          </ac:spMkLst>
        </pc:spChg>
        <pc:spChg chg="del mod">
          <ac:chgData name="Maeve Buchan" userId="ee0e6f38-b8ea-4650-893a-58a4522b851e" providerId="ADAL" clId="{249D4584-E6E8-43A8-B3BE-BF64C019F35C}" dt="2021-04-15T21:41:14.035" v="5612" actId="478"/>
          <ac:spMkLst>
            <pc:docMk/>
            <pc:sldMk cId="0" sldId="258"/>
            <ac:spMk id="11" creationId="{00000000-0000-0000-0000-000000000000}"/>
          </ac:spMkLst>
        </pc:spChg>
        <pc:spChg chg="del mod">
          <ac:chgData name="Maeve Buchan" userId="ee0e6f38-b8ea-4650-893a-58a4522b851e" providerId="ADAL" clId="{249D4584-E6E8-43A8-B3BE-BF64C019F35C}" dt="2021-04-15T21:41:10.299" v="5609" actId="478"/>
          <ac:spMkLst>
            <pc:docMk/>
            <pc:sldMk cId="0" sldId="258"/>
            <ac:spMk id="14" creationId="{00000000-0000-0000-0000-000000000000}"/>
          </ac:spMkLst>
        </pc:spChg>
        <pc:spChg chg="mod">
          <ac:chgData name="Maeve Buchan" userId="ee0e6f38-b8ea-4650-893a-58a4522b851e" providerId="ADAL" clId="{249D4584-E6E8-43A8-B3BE-BF64C019F35C}" dt="2021-04-15T03:05:16.583" v="25" actId="14100"/>
          <ac:spMkLst>
            <pc:docMk/>
            <pc:sldMk cId="0" sldId="258"/>
            <ac:spMk id="16" creationId="{00000000-0000-0000-0000-000000000000}"/>
          </ac:spMkLst>
        </pc:spChg>
        <pc:spChg chg="add del mod">
          <ac:chgData name="Maeve Buchan" userId="ee0e6f38-b8ea-4650-893a-58a4522b851e" providerId="ADAL" clId="{249D4584-E6E8-43A8-B3BE-BF64C019F35C}" dt="2021-04-15T21:41:11.592" v="5610" actId="478"/>
          <ac:spMkLst>
            <pc:docMk/>
            <pc:sldMk cId="0" sldId="258"/>
            <ac:spMk id="19" creationId="{C749B290-97E4-4E21-BC98-979352D471AB}"/>
          </ac:spMkLst>
        </pc:spChg>
        <pc:spChg chg="add mod">
          <ac:chgData name="Maeve Buchan" userId="ee0e6f38-b8ea-4650-893a-58a4522b851e" providerId="ADAL" clId="{249D4584-E6E8-43A8-B3BE-BF64C019F35C}" dt="2021-04-15T04:05:05.050" v="2301" actId="20577"/>
          <ac:spMkLst>
            <pc:docMk/>
            <pc:sldMk cId="0" sldId="258"/>
            <ac:spMk id="25" creationId="{7144B8C2-D3AD-473B-90CD-89F38C660ABE}"/>
          </ac:spMkLst>
        </pc:spChg>
        <pc:grpChg chg="add mod">
          <ac:chgData name="Maeve Buchan" userId="ee0e6f38-b8ea-4650-893a-58a4522b851e" providerId="ADAL" clId="{249D4584-E6E8-43A8-B3BE-BF64C019F35C}" dt="2021-04-15T03:23:31.829" v="549"/>
          <ac:grpSpMkLst>
            <pc:docMk/>
            <pc:sldMk cId="0" sldId="258"/>
            <ac:grpSpMk id="22" creationId="{ED4A0BDB-DB54-4B13-B256-67027BD8DF00}"/>
          </ac:grpSpMkLst>
        </pc:grpChg>
        <pc:picChg chg="mod">
          <ac:chgData name="Maeve Buchan" userId="ee0e6f38-b8ea-4650-893a-58a4522b851e" providerId="ADAL" clId="{249D4584-E6E8-43A8-B3BE-BF64C019F35C}" dt="2021-04-15T03:06:48.807" v="50" actId="12789"/>
          <ac:picMkLst>
            <pc:docMk/>
            <pc:sldMk cId="0" sldId="258"/>
            <ac:picMk id="3" creationId="{00000000-0000-0000-0000-000000000000}"/>
          </ac:picMkLst>
        </pc:picChg>
        <pc:picChg chg="mod">
          <ac:chgData name="Maeve Buchan" userId="ee0e6f38-b8ea-4650-893a-58a4522b851e" providerId="ADAL" clId="{249D4584-E6E8-43A8-B3BE-BF64C019F35C}" dt="2021-04-15T03:06:48.807" v="50" actId="12789"/>
          <ac:picMkLst>
            <pc:docMk/>
            <pc:sldMk cId="0" sldId="258"/>
            <ac:picMk id="6" creationId="{00000000-0000-0000-0000-000000000000}"/>
          </ac:picMkLst>
        </pc:picChg>
        <pc:picChg chg="del">
          <ac:chgData name="Maeve Buchan" userId="ee0e6f38-b8ea-4650-893a-58a4522b851e" providerId="ADAL" clId="{249D4584-E6E8-43A8-B3BE-BF64C019F35C}" dt="2021-04-15T03:06:29.675" v="32" actId="478"/>
          <ac:picMkLst>
            <pc:docMk/>
            <pc:sldMk cId="0" sldId="258"/>
            <ac:picMk id="9" creationId="{00000000-0000-0000-0000-000000000000}"/>
          </ac:picMkLst>
        </pc:picChg>
        <pc:picChg chg="del">
          <ac:chgData name="Maeve Buchan" userId="ee0e6f38-b8ea-4650-893a-58a4522b851e" providerId="ADAL" clId="{249D4584-E6E8-43A8-B3BE-BF64C019F35C}" dt="2021-04-15T03:23:30.178" v="547" actId="478"/>
          <ac:picMkLst>
            <pc:docMk/>
            <pc:sldMk cId="0" sldId="258"/>
            <ac:picMk id="17" creationId="{00000000-0000-0000-0000-000000000000}"/>
          </ac:picMkLst>
        </pc:picChg>
        <pc:picChg chg="del">
          <ac:chgData name="Maeve Buchan" userId="ee0e6f38-b8ea-4650-893a-58a4522b851e" providerId="ADAL" clId="{249D4584-E6E8-43A8-B3BE-BF64C019F35C}" dt="2021-04-15T03:23:31.539" v="548" actId="478"/>
          <ac:picMkLst>
            <pc:docMk/>
            <pc:sldMk cId="0" sldId="258"/>
            <ac:picMk id="18" creationId="{00000000-0000-0000-0000-000000000000}"/>
          </ac:picMkLst>
        </pc:picChg>
        <pc:picChg chg="add mod">
          <ac:chgData name="Maeve Buchan" userId="ee0e6f38-b8ea-4650-893a-58a4522b851e" providerId="ADAL" clId="{249D4584-E6E8-43A8-B3BE-BF64C019F35C}" dt="2021-04-15T03:06:53.061" v="64" actId="1036"/>
          <ac:picMkLst>
            <pc:docMk/>
            <pc:sldMk cId="0" sldId="258"/>
            <ac:picMk id="21" creationId="{2374833F-7BD9-4339-9028-E2028B15B544}"/>
          </ac:picMkLst>
        </pc:picChg>
        <pc:picChg chg="mod">
          <ac:chgData name="Maeve Buchan" userId="ee0e6f38-b8ea-4650-893a-58a4522b851e" providerId="ADAL" clId="{249D4584-E6E8-43A8-B3BE-BF64C019F35C}" dt="2021-04-15T03:23:31.829" v="549"/>
          <ac:picMkLst>
            <pc:docMk/>
            <pc:sldMk cId="0" sldId="258"/>
            <ac:picMk id="23" creationId="{03E3E0DC-AEC1-4D4E-B397-1C4C210BB6D1}"/>
          </ac:picMkLst>
        </pc:picChg>
        <pc:picChg chg="mod">
          <ac:chgData name="Maeve Buchan" userId="ee0e6f38-b8ea-4650-893a-58a4522b851e" providerId="ADAL" clId="{249D4584-E6E8-43A8-B3BE-BF64C019F35C}" dt="2021-04-15T03:23:31.829" v="549"/>
          <ac:picMkLst>
            <pc:docMk/>
            <pc:sldMk cId="0" sldId="258"/>
            <ac:picMk id="24" creationId="{67233A87-0D90-419B-9C37-3E51214A76CF}"/>
          </ac:picMkLst>
        </pc:picChg>
      </pc:sldChg>
      <pc:sldChg chg="addSp delSp modSp mod setBg modNotesTx">
        <pc:chgData name="Maeve Buchan" userId="ee0e6f38-b8ea-4650-893a-58a4522b851e" providerId="ADAL" clId="{249D4584-E6E8-43A8-B3BE-BF64C019F35C}" dt="2021-04-16T17:34:29.028" v="8348" actId="20577"/>
        <pc:sldMkLst>
          <pc:docMk/>
          <pc:sldMk cId="0" sldId="259"/>
        </pc:sldMkLst>
        <pc:spChg chg="mod">
          <ac:chgData name="Maeve Buchan" userId="ee0e6f38-b8ea-4650-893a-58a4522b851e" providerId="ADAL" clId="{249D4584-E6E8-43A8-B3BE-BF64C019F35C}" dt="2021-04-16T16:41:00.294" v="8030" actId="6549"/>
          <ac:spMkLst>
            <pc:docMk/>
            <pc:sldMk cId="0" sldId="259"/>
            <ac:spMk id="2" creationId="{00000000-0000-0000-0000-000000000000}"/>
          </ac:spMkLst>
        </pc:spChg>
        <pc:spChg chg="mod">
          <ac:chgData name="Maeve Buchan" userId="ee0e6f38-b8ea-4650-893a-58a4522b851e" providerId="ADAL" clId="{249D4584-E6E8-43A8-B3BE-BF64C019F35C}" dt="2021-04-15T03:08:35.508" v="94" actId="113"/>
          <ac:spMkLst>
            <pc:docMk/>
            <pc:sldMk cId="0" sldId="259"/>
            <ac:spMk id="7" creationId="{00000000-0000-0000-0000-000000000000}"/>
          </ac:spMkLst>
        </pc:spChg>
        <pc:spChg chg="mod">
          <ac:chgData name="Maeve Buchan" userId="ee0e6f38-b8ea-4650-893a-58a4522b851e" providerId="ADAL" clId="{249D4584-E6E8-43A8-B3BE-BF64C019F35C}" dt="2021-04-15T03:08:26.078" v="93" actId="12789"/>
          <ac:spMkLst>
            <pc:docMk/>
            <pc:sldMk cId="0" sldId="259"/>
            <ac:spMk id="9" creationId="{00000000-0000-0000-0000-000000000000}"/>
          </ac:spMkLst>
        </pc:spChg>
        <pc:spChg chg="mod">
          <ac:chgData name="Maeve Buchan" userId="ee0e6f38-b8ea-4650-893a-58a4522b851e" providerId="ADAL" clId="{249D4584-E6E8-43A8-B3BE-BF64C019F35C}" dt="2021-04-15T03:08:36.856" v="95" actId="113"/>
          <ac:spMkLst>
            <pc:docMk/>
            <pc:sldMk cId="0" sldId="259"/>
            <ac:spMk id="11" creationId="{00000000-0000-0000-0000-000000000000}"/>
          </ac:spMkLst>
        </pc:spChg>
        <pc:spChg chg="mod">
          <ac:chgData name="Maeve Buchan" userId="ee0e6f38-b8ea-4650-893a-58a4522b851e" providerId="ADAL" clId="{249D4584-E6E8-43A8-B3BE-BF64C019F35C}" dt="2021-04-15T03:07:42.021" v="85" actId="12789"/>
          <ac:spMkLst>
            <pc:docMk/>
            <pc:sldMk cId="0" sldId="259"/>
            <ac:spMk id="13" creationId="{00000000-0000-0000-0000-000000000000}"/>
          </ac:spMkLst>
        </pc:spChg>
        <pc:spChg chg="mod">
          <ac:chgData name="Maeve Buchan" userId="ee0e6f38-b8ea-4650-893a-58a4522b851e" providerId="ADAL" clId="{249D4584-E6E8-43A8-B3BE-BF64C019F35C}" dt="2021-04-16T17:34:29.028" v="8348" actId="20577"/>
          <ac:spMkLst>
            <pc:docMk/>
            <pc:sldMk cId="0" sldId="259"/>
            <ac:spMk id="15" creationId="{00000000-0000-0000-0000-000000000000}"/>
          </ac:spMkLst>
        </pc:spChg>
        <pc:spChg chg="mod">
          <ac:chgData name="Maeve Buchan" userId="ee0e6f38-b8ea-4650-893a-58a4522b851e" providerId="ADAL" clId="{249D4584-E6E8-43A8-B3BE-BF64C019F35C}" dt="2021-04-15T17:46:52.795" v="4446" actId="14100"/>
          <ac:spMkLst>
            <pc:docMk/>
            <pc:sldMk cId="0" sldId="259"/>
            <ac:spMk id="17" creationId="{00000000-0000-0000-0000-000000000000}"/>
          </ac:spMkLst>
        </pc:spChg>
        <pc:spChg chg="add mod">
          <ac:chgData name="Maeve Buchan" userId="ee0e6f38-b8ea-4650-893a-58a4522b851e" providerId="ADAL" clId="{249D4584-E6E8-43A8-B3BE-BF64C019F35C}" dt="2021-04-15T04:05:12.103" v="2304" actId="20577"/>
          <ac:spMkLst>
            <pc:docMk/>
            <pc:sldMk cId="0" sldId="259"/>
            <ac:spMk id="23" creationId="{01CB392A-060F-4C88-B559-1040476D2F28}"/>
          </ac:spMkLst>
        </pc:spChg>
        <pc:grpChg chg="add mod">
          <ac:chgData name="Maeve Buchan" userId="ee0e6f38-b8ea-4650-893a-58a4522b851e" providerId="ADAL" clId="{249D4584-E6E8-43A8-B3BE-BF64C019F35C}" dt="2021-04-15T03:23:26.881" v="546"/>
          <ac:grpSpMkLst>
            <pc:docMk/>
            <pc:sldMk cId="0" sldId="259"/>
            <ac:grpSpMk id="20" creationId="{A38B72BE-C2C1-430F-99AF-07AD00FC66D6}"/>
          </ac:grpSpMkLst>
        </pc:grpChg>
        <pc:picChg chg="mod">
          <ac:chgData name="Maeve Buchan" userId="ee0e6f38-b8ea-4650-893a-58a4522b851e" providerId="ADAL" clId="{249D4584-E6E8-43A8-B3BE-BF64C019F35C}" dt="2021-04-16T04:58:10.525" v="7829" actId="29295"/>
          <ac:picMkLst>
            <pc:docMk/>
            <pc:sldMk cId="0" sldId="259"/>
            <ac:picMk id="5" creationId="{00000000-0000-0000-0000-000000000000}"/>
          </ac:picMkLst>
        </pc:picChg>
        <pc:picChg chg="mod">
          <ac:chgData name="Maeve Buchan" userId="ee0e6f38-b8ea-4650-893a-58a4522b851e" providerId="ADAL" clId="{249D4584-E6E8-43A8-B3BE-BF64C019F35C}" dt="2021-04-15T03:09:02.772" v="100" actId="207"/>
          <ac:picMkLst>
            <pc:docMk/>
            <pc:sldMk cId="0" sldId="259"/>
            <ac:picMk id="6" creationId="{00000000-0000-0000-0000-000000000000}"/>
          </ac:picMkLst>
        </pc:picChg>
        <pc:picChg chg="mod">
          <ac:chgData name="Maeve Buchan" userId="ee0e6f38-b8ea-4650-893a-58a4522b851e" providerId="ADAL" clId="{249D4584-E6E8-43A8-B3BE-BF64C019F35C}" dt="2021-04-15T03:08:48.577" v="97" actId="207"/>
          <ac:picMkLst>
            <pc:docMk/>
            <pc:sldMk cId="0" sldId="259"/>
            <ac:picMk id="8" creationId="{00000000-0000-0000-0000-000000000000}"/>
          </ac:picMkLst>
        </pc:picChg>
        <pc:picChg chg="mod">
          <ac:chgData name="Maeve Buchan" userId="ee0e6f38-b8ea-4650-893a-58a4522b851e" providerId="ADAL" clId="{249D4584-E6E8-43A8-B3BE-BF64C019F35C}" dt="2021-04-15T03:09:06.312" v="101" actId="108"/>
          <ac:picMkLst>
            <pc:docMk/>
            <pc:sldMk cId="0" sldId="259"/>
            <ac:picMk id="10" creationId="{00000000-0000-0000-0000-000000000000}"/>
          </ac:picMkLst>
        </pc:picChg>
        <pc:picChg chg="mod">
          <ac:chgData name="Maeve Buchan" userId="ee0e6f38-b8ea-4650-893a-58a4522b851e" providerId="ADAL" clId="{249D4584-E6E8-43A8-B3BE-BF64C019F35C}" dt="2021-04-15T03:08:55.430" v="98" actId="108"/>
          <ac:picMkLst>
            <pc:docMk/>
            <pc:sldMk cId="0" sldId="259"/>
            <ac:picMk id="12" creationId="{00000000-0000-0000-0000-000000000000}"/>
          </ac:picMkLst>
        </pc:picChg>
        <pc:picChg chg="mod">
          <ac:chgData name="Maeve Buchan" userId="ee0e6f38-b8ea-4650-893a-58a4522b851e" providerId="ADAL" clId="{249D4584-E6E8-43A8-B3BE-BF64C019F35C}" dt="2021-04-15T03:09:10.393" v="102" actId="108"/>
          <ac:picMkLst>
            <pc:docMk/>
            <pc:sldMk cId="0" sldId="259"/>
            <ac:picMk id="14" creationId="{00000000-0000-0000-0000-000000000000}"/>
          </ac:picMkLst>
        </pc:picChg>
        <pc:picChg chg="mod">
          <ac:chgData name="Maeve Buchan" userId="ee0e6f38-b8ea-4650-893a-58a4522b851e" providerId="ADAL" clId="{249D4584-E6E8-43A8-B3BE-BF64C019F35C}" dt="2021-04-15T03:08:56.398" v="99" actId="108"/>
          <ac:picMkLst>
            <pc:docMk/>
            <pc:sldMk cId="0" sldId="259"/>
            <ac:picMk id="16" creationId="{00000000-0000-0000-0000-000000000000}"/>
          </ac:picMkLst>
        </pc:picChg>
        <pc:picChg chg="del">
          <ac:chgData name="Maeve Buchan" userId="ee0e6f38-b8ea-4650-893a-58a4522b851e" providerId="ADAL" clId="{249D4584-E6E8-43A8-B3BE-BF64C019F35C}" dt="2021-04-15T03:23:25.178" v="544" actId="478"/>
          <ac:picMkLst>
            <pc:docMk/>
            <pc:sldMk cId="0" sldId="259"/>
            <ac:picMk id="18" creationId="{00000000-0000-0000-0000-000000000000}"/>
          </ac:picMkLst>
        </pc:picChg>
        <pc:picChg chg="del">
          <ac:chgData name="Maeve Buchan" userId="ee0e6f38-b8ea-4650-893a-58a4522b851e" providerId="ADAL" clId="{249D4584-E6E8-43A8-B3BE-BF64C019F35C}" dt="2021-04-15T03:23:26.568" v="545" actId="478"/>
          <ac:picMkLst>
            <pc:docMk/>
            <pc:sldMk cId="0" sldId="259"/>
            <ac:picMk id="19" creationId="{00000000-0000-0000-0000-000000000000}"/>
          </ac:picMkLst>
        </pc:picChg>
        <pc:picChg chg="mod">
          <ac:chgData name="Maeve Buchan" userId="ee0e6f38-b8ea-4650-893a-58a4522b851e" providerId="ADAL" clId="{249D4584-E6E8-43A8-B3BE-BF64C019F35C}" dt="2021-04-15T03:23:26.881" v="546"/>
          <ac:picMkLst>
            <pc:docMk/>
            <pc:sldMk cId="0" sldId="259"/>
            <ac:picMk id="21" creationId="{C2354E33-D204-45E0-8601-74C903F692F7}"/>
          </ac:picMkLst>
        </pc:picChg>
        <pc:picChg chg="mod">
          <ac:chgData name="Maeve Buchan" userId="ee0e6f38-b8ea-4650-893a-58a4522b851e" providerId="ADAL" clId="{249D4584-E6E8-43A8-B3BE-BF64C019F35C}" dt="2021-04-15T03:23:26.881" v="546"/>
          <ac:picMkLst>
            <pc:docMk/>
            <pc:sldMk cId="0" sldId="259"/>
            <ac:picMk id="22" creationId="{03EA929C-6623-4CC9-ABF2-39EC5B57B2DD}"/>
          </ac:picMkLst>
        </pc:picChg>
      </pc:sldChg>
      <pc:sldChg chg="addSp delSp modSp mod ord setBg modNotesTx">
        <pc:chgData name="Maeve Buchan" userId="ee0e6f38-b8ea-4650-893a-58a4522b851e" providerId="ADAL" clId="{249D4584-E6E8-43A8-B3BE-BF64C019F35C}" dt="2021-04-15T23:28:50.488" v="7308" actId="1076"/>
        <pc:sldMkLst>
          <pc:docMk/>
          <pc:sldMk cId="0" sldId="260"/>
        </pc:sldMkLst>
        <pc:spChg chg="mod">
          <ac:chgData name="Maeve Buchan" userId="ee0e6f38-b8ea-4650-893a-58a4522b851e" providerId="ADAL" clId="{249D4584-E6E8-43A8-B3BE-BF64C019F35C}" dt="2021-04-15T03:10:22.466" v="179" actId="1076"/>
          <ac:spMkLst>
            <pc:docMk/>
            <pc:sldMk cId="0" sldId="260"/>
            <ac:spMk id="2" creationId="{00000000-0000-0000-0000-000000000000}"/>
          </ac:spMkLst>
        </pc:spChg>
        <pc:spChg chg="mod">
          <ac:chgData name="Maeve Buchan" userId="ee0e6f38-b8ea-4650-893a-58a4522b851e" providerId="ADAL" clId="{249D4584-E6E8-43A8-B3BE-BF64C019F35C}" dt="2021-04-15T23:27:01.777" v="7174" actId="20577"/>
          <ac:spMkLst>
            <pc:docMk/>
            <pc:sldMk cId="0" sldId="260"/>
            <ac:spMk id="5" creationId="{00000000-0000-0000-0000-000000000000}"/>
          </ac:spMkLst>
        </pc:spChg>
        <pc:spChg chg="mod">
          <ac:chgData name="Maeve Buchan" userId="ee0e6f38-b8ea-4650-893a-58a4522b851e" providerId="ADAL" clId="{249D4584-E6E8-43A8-B3BE-BF64C019F35C}" dt="2021-04-15T23:28:41.891" v="7307" actId="14100"/>
          <ac:spMkLst>
            <pc:docMk/>
            <pc:sldMk cId="0" sldId="260"/>
            <ac:spMk id="9" creationId="{00000000-0000-0000-0000-000000000000}"/>
          </ac:spMkLst>
        </pc:spChg>
        <pc:spChg chg="mod">
          <ac:chgData name="Maeve Buchan" userId="ee0e6f38-b8ea-4650-893a-58a4522b851e" providerId="ADAL" clId="{249D4584-E6E8-43A8-B3BE-BF64C019F35C}" dt="2021-04-15T23:27:32.946" v="7202" actId="20577"/>
          <ac:spMkLst>
            <pc:docMk/>
            <pc:sldMk cId="0" sldId="260"/>
            <ac:spMk id="13" creationId="{00000000-0000-0000-0000-000000000000}"/>
          </ac:spMkLst>
        </pc:spChg>
        <pc:spChg chg="add mod">
          <ac:chgData name="Maeve Buchan" userId="ee0e6f38-b8ea-4650-893a-58a4522b851e" providerId="ADAL" clId="{249D4584-E6E8-43A8-B3BE-BF64C019F35C}" dt="2021-04-15T04:05:17.173" v="2307" actId="20577"/>
          <ac:spMkLst>
            <pc:docMk/>
            <pc:sldMk cId="0" sldId="260"/>
            <ac:spMk id="19" creationId="{241124C4-491D-4A7E-A9D2-0437FF0356A5}"/>
          </ac:spMkLst>
        </pc:spChg>
        <pc:spChg chg="add mod">
          <ac:chgData name="Maeve Buchan" userId="ee0e6f38-b8ea-4650-893a-58a4522b851e" providerId="ADAL" clId="{249D4584-E6E8-43A8-B3BE-BF64C019F35C}" dt="2021-04-15T23:04:27.632" v="6771" actId="208"/>
          <ac:spMkLst>
            <pc:docMk/>
            <pc:sldMk cId="0" sldId="260"/>
            <ac:spMk id="20" creationId="{9ADA8D04-6115-40BD-B1B2-4F0B9800040C}"/>
          </ac:spMkLst>
        </pc:spChg>
        <pc:spChg chg="add mod">
          <ac:chgData name="Maeve Buchan" userId="ee0e6f38-b8ea-4650-893a-58a4522b851e" providerId="ADAL" clId="{249D4584-E6E8-43A8-B3BE-BF64C019F35C}" dt="2021-04-15T23:04:21.309" v="6770" actId="208"/>
          <ac:spMkLst>
            <pc:docMk/>
            <pc:sldMk cId="0" sldId="260"/>
            <ac:spMk id="21" creationId="{73719D0F-AD65-4661-A4DF-95CD9E99615C}"/>
          </ac:spMkLst>
        </pc:spChg>
        <pc:spChg chg="add mod">
          <ac:chgData name="Maeve Buchan" userId="ee0e6f38-b8ea-4650-893a-58a4522b851e" providerId="ADAL" clId="{249D4584-E6E8-43A8-B3BE-BF64C019F35C}" dt="2021-04-15T23:04:15.619" v="6769" actId="208"/>
          <ac:spMkLst>
            <pc:docMk/>
            <pc:sldMk cId="0" sldId="260"/>
            <ac:spMk id="22" creationId="{BDC2D4B2-90E6-478F-ABF4-540112547E2C}"/>
          </ac:spMkLst>
        </pc:spChg>
        <pc:spChg chg="add mod">
          <ac:chgData name="Maeve Buchan" userId="ee0e6f38-b8ea-4650-893a-58a4522b851e" providerId="ADAL" clId="{249D4584-E6E8-43A8-B3BE-BF64C019F35C}" dt="2021-04-15T23:28:50.488" v="7308" actId="1076"/>
          <ac:spMkLst>
            <pc:docMk/>
            <pc:sldMk cId="0" sldId="260"/>
            <ac:spMk id="23" creationId="{689952D3-1F97-42F8-8B3E-F09F7D1362FA}"/>
          </ac:spMkLst>
        </pc:spChg>
        <pc:grpChg chg="add mod">
          <ac:chgData name="Maeve Buchan" userId="ee0e6f38-b8ea-4650-893a-58a4522b851e" providerId="ADAL" clId="{249D4584-E6E8-43A8-B3BE-BF64C019F35C}" dt="2021-04-15T03:23:22.417" v="543"/>
          <ac:grpSpMkLst>
            <pc:docMk/>
            <pc:sldMk cId="0" sldId="260"/>
            <ac:grpSpMk id="16" creationId="{A9CDD9F5-74A3-444F-A47C-1A05AEB65619}"/>
          </ac:grpSpMkLst>
        </pc:grpChg>
        <pc:picChg chg="mod">
          <ac:chgData name="Maeve Buchan" userId="ee0e6f38-b8ea-4650-893a-58a4522b851e" providerId="ADAL" clId="{249D4584-E6E8-43A8-B3BE-BF64C019F35C}" dt="2021-04-15T23:03:26.417" v="6759" actId="1076"/>
          <ac:picMkLst>
            <pc:docMk/>
            <pc:sldMk cId="0" sldId="260"/>
            <ac:picMk id="8" creationId="{00000000-0000-0000-0000-000000000000}"/>
          </ac:picMkLst>
        </pc:picChg>
        <pc:picChg chg="mod">
          <ac:chgData name="Maeve Buchan" userId="ee0e6f38-b8ea-4650-893a-58a4522b851e" providerId="ADAL" clId="{249D4584-E6E8-43A8-B3BE-BF64C019F35C}" dt="2021-04-15T17:54:51.049" v="4494" actId="207"/>
          <ac:picMkLst>
            <pc:docMk/>
            <pc:sldMk cId="0" sldId="260"/>
            <ac:picMk id="11" creationId="{00000000-0000-0000-0000-000000000000}"/>
          </ac:picMkLst>
        </pc:picChg>
        <pc:picChg chg="del">
          <ac:chgData name="Maeve Buchan" userId="ee0e6f38-b8ea-4650-893a-58a4522b851e" providerId="ADAL" clId="{249D4584-E6E8-43A8-B3BE-BF64C019F35C}" dt="2021-04-15T03:23:22.178" v="542" actId="478"/>
          <ac:picMkLst>
            <pc:docMk/>
            <pc:sldMk cId="0" sldId="260"/>
            <ac:picMk id="14" creationId="{00000000-0000-0000-0000-000000000000}"/>
          </ac:picMkLst>
        </pc:picChg>
        <pc:picChg chg="del">
          <ac:chgData name="Maeve Buchan" userId="ee0e6f38-b8ea-4650-893a-58a4522b851e" providerId="ADAL" clId="{249D4584-E6E8-43A8-B3BE-BF64C019F35C}" dt="2021-04-15T03:23:20.702" v="541" actId="478"/>
          <ac:picMkLst>
            <pc:docMk/>
            <pc:sldMk cId="0" sldId="260"/>
            <ac:picMk id="15" creationId="{00000000-0000-0000-0000-000000000000}"/>
          </ac:picMkLst>
        </pc:picChg>
        <pc:picChg chg="mod">
          <ac:chgData name="Maeve Buchan" userId="ee0e6f38-b8ea-4650-893a-58a4522b851e" providerId="ADAL" clId="{249D4584-E6E8-43A8-B3BE-BF64C019F35C}" dt="2021-04-15T03:23:22.417" v="543"/>
          <ac:picMkLst>
            <pc:docMk/>
            <pc:sldMk cId="0" sldId="260"/>
            <ac:picMk id="17" creationId="{8C8ABBB6-6C01-4A20-B67A-B0DAAB362783}"/>
          </ac:picMkLst>
        </pc:picChg>
        <pc:picChg chg="mod">
          <ac:chgData name="Maeve Buchan" userId="ee0e6f38-b8ea-4650-893a-58a4522b851e" providerId="ADAL" clId="{249D4584-E6E8-43A8-B3BE-BF64C019F35C}" dt="2021-04-15T03:23:22.417" v="543"/>
          <ac:picMkLst>
            <pc:docMk/>
            <pc:sldMk cId="0" sldId="260"/>
            <ac:picMk id="18" creationId="{F63CC302-ED5B-4CC9-8DC0-2B0BF3599F5C}"/>
          </ac:picMkLst>
        </pc:picChg>
      </pc:sldChg>
      <pc:sldChg chg="addSp delSp modSp mod setBg modNotesTx">
        <pc:chgData name="Maeve Buchan" userId="ee0e6f38-b8ea-4650-893a-58a4522b851e" providerId="ADAL" clId="{249D4584-E6E8-43A8-B3BE-BF64C019F35C}" dt="2021-04-19T19:04:34.833" v="9220" actId="20577"/>
        <pc:sldMkLst>
          <pc:docMk/>
          <pc:sldMk cId="0" sldId="261"/>
        </pc:sldMkLst>
        <pc:spChg chg="mod">
          <ac:chgData name="Maeve Buchan" userId="ee0e6f38-b8ea-4650-893a-58a4522b851e" providerId="ADAL" clId="{249D4584-E6E8-43A8-B3BE-BF64C019F35C}" dt="2021-04-15T03:11:48.720" v="192" actId="113"/>
          <ac:spMkLst>
            <pc:docMk/>
            <pc:sldMk cId="0" sldId="261"/>
            <ac:spMk id="3" creationId="{00000000-0000-0000-0000-000000000000}"/>
          </ac:spMkLst>
        </pc:spChg>
        <pc:spChg chg="mod">
          <ac:chgData name="Maeve Buchan" userId="ee0e6f38-b8ea-4650-893a-58a4522b851e" providerId="ADAL" clId="{249D4584-E6E8-43A8-B3BE-BF64C019F35C}" dt="2021-04-19T19:04:34.833" v="9220" actId="20577"/>
          <ac:spMkLst>
            <pc:docMk/>
            <pc:sldMk cId="0" sldId="261"/>
            <ac:spMk id="4" creationId="{00000000-0000-0000-0000-000000000000}"/>
          </ac:spMkLst>
        </pc:spChg>
        <pc:spChg chg="mod">
          <ac:chgData name="Maeve Buchan" userId="ee0e6f38-b8ea-4650-893a-58a4522b851e" providerId="ADAL" clId="{249D4584-E6E8-43A8-B3BE-BF64C019F35C}" dt="2021-04-15T03:11:18.377" v="184" actId="208"/>
          <ac:spMkLst>
            <pc:docMk/>
            <pc:sldMk cId="0" sldId="261"/>
            <ac:spMk id="5" creationId="{00000000-0000-0000-0000-000000000000}"/>
          </ac:spMkLst>
        </pc:spChg>
        <pc:spChg chg="mod">
          <ac:chgData name="Maeve Buchan" userId="ee0e6f38-b8ea-4650-893a-58a4522b851e" providerId="ADAL" clId="{249D4584-E6E8-43A8-B3BE-BF64C019F35C}" dt="2021-04-15T03:11:40.232" v="189" actId="113"/>
          <ac:spMkLst>
            <pc:docMk/>
            <pc:sldMk cId="0" sldId="261"/>
            <ac:spMk id="6" creationId="{00000000-0000-0000-0000-000000000000}"/>
          </ac:spMkLst>
        </pc:spChg>
        <pc:spChg chg="mod">
          <ac:chgData name="Maeve Buchan" userId="ee0e6f38-b8ea-4650-893a-58a4522b851e" providerId="ADAL" clId="{249D4584-E6E8-43A8-B3BE-BF64C019F35C}" dt="2021-04-15T18:04:33.762" v="5077" actId="20577"/>
          <ac:spMkLst>
            <pc:docMk/>
            <pc:sldMk cId="0" sldId="261"/>
            <ac:spMk id="7" creationId="{00000000-0000-0000-0000-000000000000}"/>
          </ac:spMkLst>
        </pc:spChg>
        <pc:spChg chg="mod">
          <ac:chgData name="Maeve Buchan" userId="ee0e6f38-b8ea-4650-893a-58a4522b851e" providerId="ADAL" clId="{249D4584-E6E8-43A8-B3BE-BF64C019F35C}" dt="2021-04-15T03:10:45.211" v="181" actId="208"/>
          <ac:spMkLst>
            <pc:docMk/>
            <pc:sldMk cId="0" sldId="261"/>
            <ac:spMk id="8" creationId="{00000000-0000-0000-0000-000000000000}"/>
          </ac:spMkLst>
        </pc:spChg>
        <pc:spChg chg="mod">
          <ac:chgData name="Maeve Buchan" userId="ee0e6f38-b8ea-4650-893a-58a4522b851e" providerId="ADAL" clId="{249D4584-E6E8-43A8-B3BE-BF64C019F35C}" dt="2021-04-15T03:11:44.040" v="190" actId="113"/>
          <ac:spMkLst>
            <pc:docMk/>
            <pc:sldMk cId="0" sldId="261"/>
            <ac:spMk id="9" creationId="{00000000-0000-0000-0000-000000000000}"/>
          </ac:spMkLst>
        </pc:spChg>
        <pc:spChg chg="mod">
          <ac:chgData name="Maeve Buchan" userId="ee0e6f38-b8ea-4650-893a-58a4522b851e" providerId="ADAL" clId="{249D4584-E6E8-43A8-B3BE-BF64C019F35C}" dt="2021-04-15T18:05:42.948" v="5153" actId="313"/>
          <ac:spMkLst>
            <pc:docMk/>
            <pc:sldMk cId="0" sldId="261"/>
            <ac:spMk id="10" creationId="{00000000-0000-0000-0000-000000000000}"/>
          </ac:spMkLst>
        </pc:spChg>
        <pc:spChg chg="mod">
          <ac:chgData name="Maeve Buchan" userId="ee0e6f38-b8ea-4650-893a-58a4522b851e" providerId="ADAL" clId="{249D4584-E6E8-43A8-B3BE-BF64C019F35C}" dt="2021-04-15T03:11:24.597" v="186" actId="208"/>
          <ac:spMkLst>
            <pc:docMk/>
            <pc:sldMk cId="0" sldId="261"/>
            <ac:spMk id="11" creationId="{00000000-0000-0000-0000-000000000000}"/>
          </ac:spMkLst>
        </pc:spChg>
        <pc:spChg chg="mod">
          <ac:chgData name="Maeve Buchan" userId="ee0e6f38-b8ea-4650-893a-58a4522b851e" providerId="ADAL" clId="{249D4584-E6E8-43A8-B3BE-BF64C019F35C}" dt="2021-04-15T03:11:52.430" v="194" actId="113"/>
          <ac:spMkLst>
            <pc:docMk/>
            <pc:sldMk cId="0" sldId="261"/>
            <ac:spMk id="12" creationId="{00000000-0000-0000-0000-000000000000}"/>
          </ac:spMkLst>
        </pc:spChg>
        <pc:spChg chg="mod">
          <ac:chgData name="Maeve Buchan" userId="ee0e6f38-b8ea-4650-893a-58a4522b851e" providerId="ADAL" clId="{249D4584-E6E8-43A8-B3BE-BF64C019F35C}" dt="2021-04-15T18:04:51.522" v="5113" actId="20577"/>
          <ac:spMkLst>
            <pc:docMk/>
            <pc:sldMk cId="0" sldId="261"/>
            <ac:spMk id="13" creationId="{00000000-0000-0000-0000-000000000000}"/>
          </ac:spMkLst>
        </pc:spChg>
        <pc:spChg chg="mod">
          <ac:chgData name="Maeve Buchan" userId="ee0e6f38-b8ea-4650-893a-58a4522b851e" providerId="ADAL" clId="{249D4584-E6E8-43A8-B3BE-BF64C019F35C}" dt="2021-04-15T03:11:21.157" v="185" actId="208"/>
          <ac:spMkLst>
            <pc:docMk/>
            <pc:sldMk cId="0" sldId="261"/>
            <ac:spMk id="14" creationId="{00000000-0000-0000-0000-000000000000}"/>
          </ac:spMkLst>
        </pc:spChg>
        <pc:spChg chg="add mod">
          <ac:chgData name="Maeve Buchan" userId="ee0e6f38-b8ea-4650-893a-58a4522b851e" providerId="ADAL" clId="{249D4584-E6E8-43A8-B3BE-BF64C019F35C}" dt="2021-04-15T04:05:23.515" v="2310" actId="20577"/>
          <ac:spMkLst>
            <pc:docMk/>
            <pc:sldMk cId="0" sldId="261"/>
            <ac:spMk id="20" creationId="{8EAC5D1B-A444-4EC4-A0F0-CF4278990CCF}"/>
          </ac:spMkLst>
        </pc:spChg>
        <pc:grpChg chg="add mod">
          <ac:chgData name="Maeve Buchan" userId="ee0e6f38-b8ea-4650-893a-58a4522b851e" providerId="ADAL" clId="{249D4584-E6E8-43A8-B3BE-BF64C019F35C}" dt="2021-04-15T03:23:17.060" v="540"/>
          <ac:grpSpMkLst>
            <pc:docMk/>
            <pc:sldMk cId="0" sldId="261"/>
            <ac:grpSpMk id="17" creationId="{3F7A360E-1441-4D86-BFD9-603E694E6DB2}"/>
          </ac:grpSpMkLst>
        </pc:grpChg>
        <pc:picChg chg="del">
          <ac:chgData name="Maeve Buchan" userId="ee0e6f38-b8ea-4650-893a-58a4522b851e" providerId="ADAL" clId="{249D4584-E6E8-43A8-B3BE-BF64C019F35C}" dt="2021-04-15T03:23:16.748" v="539" actId="478"/>
          <ac:picMkLst>
            <pc:docMk/>
            <pc:sldMk cId="0" sldId="261"/>
            <ac:picMk id="15" creationId="{00000000-0000-0000-0000-000000000000}"/>
          </ac:picMkLst>
        </pc:picChg>
        <pc:picChg chg="del">
          <ac:chgData name="Maeve Buchan" userId="ee0e6f38-b8ea-4650-893a-58a4522b851e" providerId="ADAL" clId="{249D4584-E6E8-43A8-B3BE-BF64C019F35C}" dt="2021-04-15T03:23:15.640" v="538" actId="478"/>
          <ac:picMkLst>
            <pc:docMk/>
            <pc:sldMk cId="0" sldId="261"/>
            <ac:picMk id="16" creationId="{00000000-0000-0000-0000-000000000000}"/>
          </ac:picMkLst>
        </pc:picChg>
        <pc:picChg chg="mod">
          <ac:chgData name="Maeve Buchan" userId="ee0e6f38-b8ea-4650-893a-58a4522b851e" providerId="ADAL" clId="{249D4584-E6E8-43A8-B3BE-BF64C019F35C}" dt="2021-04-15T03:23:17.060" v="540"/>
          <ac:picMkLst>
            <pc:docMk/>
            <pc:sldMk cId="0" sldId="261"/>
            <ac:picMk id="18" creationId="{7A896C2F-EB51-43CD-8FFF-A97428A4C971}"/>
          </ac:picMkLst>
        </pc:picChg>
        <pc:picChg chg="mod">
          <ac:chgData name="Maeve Buchan" userId="ee0e6f38-b8ea-4650-893a-58a4522b851e" providerId="ADAL" clId="{249D4584-E6E8-43A8-B3BE-BF64C019F35C}" dt="2021-04-15T03:23:17.060" v="540"/>
          <ac:picMkLst>
            <pc:docMk/>
            <pc:sldMk cId="0" sldId="261"/>
            <ac:picMk id="19" creationId="{9005722D-B04E-4F9B-B0C3-16A8ADC81F18}"/>
          </ac:picMkLst>
        </pc:picChg>
      </pc:sldChg>
      <pc:sldChg chg="addSp delSp modSp mod modNotesTx">
        <pc:chgData name="Maeve Buchan" userId="ee0e6f38-b8ea-4650-893a-58a4522b851e" providerId="ADAL" clId="{249D4584-E6E8-43A8-B3BE-BF64C019F35C}" dt="2021-04-16T17:20:17.672" v="8335" actId="207"/>
        <pc:sldMkLst>
          <pc:docMk/>
          <pc:sldMk cId="0" sldId="262"/>
        </pc:sldMkLst>
        <pc:spChg chg="del mod">
          <ac:chgData name="Maeve Buchan" userId="ee0e6f38-b8ea-4650-893a-58a4522b851e" providerId="ADAL" clId="{249D4584-E6E8-43A8-B3BE-BF64C019F35C}" dt="2021-04-15T17:44:49.036" v="4161" actId="478"/>
          <ac:spMkLst>
            <pc:docMk/>
            <pc:sldMk cId="0" sldId="262"/>
            <ac:spMk id="12" creationId="{00000000-0000-0000-0000-000000000000}"/>
          </ac:spMkLst>
        </pc:spChg>
        <pc:spChg chg="add del mod">
          <ac:chgData name="Maeve Buchan" userId="ee0e6f38-b8ea-4650-893a-58a4522b851e" providerId="ADAL" clId="{249D4584-E6E8-43A8-B3BE-BF64C019F35C}" dt="2021-04-16T17:20:09.796" v="8332" actId="478"/>
          <ac:spMkLst>
            <pc:docMk/>
            <pc:sldMk cId="0" sldId="262"/>
            <ac:spMk id="12" creationId="{1FE468EA-677D-486B-BA41-3D2C0C6678EF}"/>
          </ac:spMkLst>
        </pc:spChg>
        <pc:spChg chg="mod">
          <ac:chgData name="Maeve Buchan" userId="ee0e6f38-b8ea-4650-893a-58a4522b851e" providerId="ADAL" clId="{249D4584-E6E8-43A8-B3BE-BF64C019F35C}" dt="2021-04-16T16:32:59.908" v="7870" actId="14100"/>
          <ac:spMkLst>
            <pc:docMk/>
            <pc:sldMk cId="0" sldId="262"/>
            <ac:spMk id="13" creationId="{00000000-0000-0000-0000-000000000000}"/>
          </ac:spMkLst>
        </pc:spChg>
        <pc:spChg chg="mod">
          <ac:chgData name="Maeve Buchan" userId="ee0e6f38-b8ea-4650-893a-58a4522b851e" providerId="ADAL" clId="{249D4584-E6E8-43A8-B3BE-BF64C019F35C}" dt="2021-04-16T17:20:17.672" v="8335" actId="207"/>
          <ac:spMkLst>
            <pc:docMk/>
            <pc:sldMk cId="0" sldId="262"/>
            <ac:spMk id="14" creationId="{00000000-0000-0000-0000-000000000000}"/>
          </ac:spMkLst>
        </pc:spChg>
        <pc:spChg chg="mod">
          <ac:chgData name="Maeve Buchan" userId="ee0e6f38-b8ea-4650-893a-58a4522b851e" providerId="ADAL" clId="{249D4584-E6E8-43A8-B3BE-BF64C019F35C}" dt="2021-04-15T17:44:22.001" v="4149" actId="21"/>
          <ac:spMkLst>
            <pc:docMk/>
            <pc:sldMk cId="0" sldId="262"/>
            <ac:spMk id="15" creationId="{00000000-0000-0000-0000-000000000000}"/>
          </ac:spMkLst>
        </pc:spChg>
        <pc:spChg chg="del mod">
          <ac:chgData name="Maeve Buchan" userId="ee0e6f38-b8ea-4650-893a-58a4522b851e" providerId="ADAL" clId="{249D4584-E6E8-43A8-B3BE-BF64C019F35C}" dt="2021-04-15T17:44:53.455" v="4162" actId="478"/>
          <ac:spMkLst>
            <pc:docMk/>
            <pc:sldMk cId="0" sldId="262"/>
            <ac:spMk id="16" creationId="{00000000-0000-0000-0000-000000000000}"/>
          </ac:spMkLst>
        </pc:spChg>
        <pc:spChg chg="del mod">
          <ac:chgData name="Maeve Buchan" userId="ee0e6f38-b8ea-4650-893a-58a4522b851e" providerId="ADAL" clId="{249D4584-E6E8-43A8-B3BE-BF64C019F35C}" dt="2021-04-15T17:44:02.413" v="4142" actId="478"/>
          <ac:spMkLst>
            <pc:docMk/>
            <pc:sldMk cId="0" sldId="262"/>
            <ac:spMk id="17" creationId="{00000000-0000-0000-0000-000000000000}"/>
          </ac:spMkLst>
        </pc:spChg>
        <pc:spChg chg="add mod">
          <ac:chgData name="Maeve Buchan" userId="ee0e6f38-b8ea-4650-893a-58a4522b851e" providerId="ADAL" clId="{249D4584-E6E8-43A8-B3BE-BF64C019F35C}" dt="2021-04-15T04:05:37.338" v="2313" actId="1076"/>
          <ac:spMkLst>
            <pc:docMk/>
            <pc:sldMk cId="0" sldId="262"/>
            <ac:spMk id="18" creationId="{B4D9CD2C-23FB-4342-B76F-9D6E8F9A1045}"/>
          </ac:spMkLst>
        </pc:spChg>
        <pc:spChg chg="add mod">
          <ac:chgData name="Maeve Buchan" userId="ee0e6f38-b8ea-4650-893a-58a4522b851e" providerId="ADAL" clId="{249D4584-E6E8-43A8-B3BE-BF64C019F35C}" dt="2021-04-15T17:46:04.851" v="4429" actId="1038"/>
          <ac:spMkLst>
            <pc:docMk/>
            <pc:sldMk cId="0" sldId="262"/>
            <ac:spMk id="19" creationId="{3706C89D-D522-4B32-B386-31C247E8202C}"/>
          </ac:spMkLst>
        </pc:spChg>
        <pc:spChg chg="add del mod">
          <ac:chgData name="Maeve Buchan" userId="ee0e6f38-b8ea-4650-893a-58a4522b851e" providerId="ADAL" clId="{249D4584-E6E8-43A8-B3BE-BF64C019F35C}" dt="2021-04-16T17:20:11.358" v="8333" actId="478"/>
          <ac:spMkLst>
            <pc:docMk/>
            <pc:sldMk cId="0" sldId="262"/>
            <ac:spMk id="20" creationId="{4903235D-7F68-4B10-B331-A1D65929E3C5}"/>
          </ac:spMkLst>
        </pc:spChg>
        <pc:spChg chg="add del mod">
          <ac:chgData name="Maeve Buchan" userId="ee0e6f38-b8ea-4650-893a-58a4522b851e" providerId="ADAL" clId="{249D4584-E6E8-43A8-B3BE-BF64C019F35C}" dt="2021-04-16T17:20:12.993" v="8334" actId="478"/>
          <ac:spMkLst>
            <pc:docMk/>
            <pc:sldMk cId="0" sldId="262"/>
            <ac:spMk id="21" creationId="{683EA7C4-00F3-47CD-971A-5727059F2BFB}"/>
          </ac:spMkLst>
        </pc:spChg>
        <pc:spChg chg="add mod">
          <ac:chgData name="Maeve Buchan" userId="ee0e6f38-b8ea-4650-893a-58a4522b851e" providerId="ADAL" clId="{249D4584-E6E8-43A8-B3BE-BF64C019F35C}" dt="2021-04-16T16:38:30.233" v="7969" actId="20577"/>
          <ac:spMkLst>
            <pc:docMk/>
            <pc:sldMk cId="0" sldId="262"/>
            <ac:spMk id="22" creationId="{DA245F13-7D9F-4931-ADF0-AC309D75CBB8}"/>
          </ac:spMkLst>
        </pc:spChg>
        <pc:picChg chg="mod">
          <ac:chgData name="Maeve Buchan" userId="ee0e6f38-b8ea-4650-893a-58a4522b851e" providerId="ADAL" clId="{249D4584-E6E8-43A8-B3BE-BF64C019F35C}" dt="2021-04-16T16:33:44.239" v="7874"/>
          <ac:picMkLst>
            <pc:docMk/>
            <pc:sldMk cId="0" sldId="262"/>
            <ac:picMk id="6" creationId="{00000000-0000-0000-0000-000000000000}"/>
          </ac:picMkLst>
        </pc:picChg>
        <pc:picChg chg="mod">
          <ac:chgData name="Maeve Buchan" userId="ee0e6f38-b8ea-4650-893a-58a4522b851e" providerId="ADAL" clId="{249D4584-E6E8-43A8-B3BE-BF64C019F35C}" dt="2021-04-16T16:33:50.378" v="7875"/>
          <ac:picMkLst>
            <pc:docMk/>
            <pc:sldMk cId="0" sldId="262"/>
            <ac:picMk id="9" creationId="{00000000-0000-0000-0000-000000000000}"/>
          </ac:picMkLst>
        </pc:picChg>
        <pc:picChg chg="mod ord">
          <ac:chgData name="Maeve Buchan" userId="ee0e6f38-b8ea-4650-893a-58a4522b851e" providerId="ADAL" clId="{249D4584-E6E8-43A8-B3BE-BF64C019F35C}" dt="2021-04-16T16:32:43.808" v="7865" actId="1035"/>
          <ac:picMkLst>
            <pc:docMk/>
            <pc:sldMk cId="0" sldId="262"/>
            <ac:picMk id="11" creationId="{00000000-0000-0000-0000-000000000000}"/>
          </ac:picMkLst>
        </pc:picChg>
      </pc:sldChg>
      <pc:sldChg chg="addSp delSp modSp mod modNotesTx">
        <pc:chgData name="Maeve Buchan" userId="ee0e6f38-b8ea-4650-893a-58a4522b851e" providerId="ADAL" clId="{249D4584-E6E8-43A8-B3BE-BF64C019F35C}" dt="2021-04-16T16:38:56.851" v="7982" actId="14100"/>
        <pc:sldMkLst>
          <pc:docMk/>
          <pc:sldMk cId="0" sldId="263"/>
        </pc:sldMkLst>
        <pc:spChg chg="mod">
          <ac:chgData name="Maeve Buchan" userId="ee0e6f38-b8ea-4650-893a-58a4522b851e" providerId="ADAL" clId="{249D4584-E6E8-43A8-B3BE-BF64C019F35C}" dt="2021-04-15T17:42:05.916" v="4109" actId="255"/>
          <ac:spMkLst>
            <pc:docMk/>
            <pc:sldMk cId="0" sldId="263"/>
            <ac:spMk id="2" creationId="{00000000-0000-0000-0000-000000000000}"/>
          </ac:spMkLst>
        </pc:spChg>
        <pc:spChg chg="add del mod">
          <ac:chgData name="Maeve Buchan" userId="ee0e6f38-b8ea-4650-893a-58a4522b851e" providerId="ADAL" clId="{249D4584-E6E8-43A8-B3BE-BF64C019F35C}" dt="2021-04-15T21:41:49.783" v="5644" actId="1076"/>
          <ac:spMkLst>
            <pc:docMk/>
            <pc:sldMk cId="0" sldId="263"/>
            <ac:spMk id="4" creationId="{00000000-0000-0000-0000-000000000000}"/>
          </ac:spMkLst>
        </pc:spChg>
        <pc:spChg chg="mod topLvl">
          <ac:chgData name="Maeve Buchan" userId="ee0e6f38-b8ea-4650-893a-58a4522b851e" providerId="ADAL" clId="{249D4584-E6E8-43A8-B3BE-BF64C019F35C}" dt="2021-04-15T03:18:08.688" v="396" actId="164"/>
          <ac:spMkLst>
            <pc:docMk/>
            <pc:sldMk cId="0" sldId="263"/>
            <ac:spMk id="5" creationId="{00000000-0000-0000-0000-000000000000}"/>
          </ac:spMkLst>
        </pc:spChg>
        <pc:spChg chg="mod topLvl">
          <ac:chgData name="Maeve Buchan" userId="ee0e6f38-b8ea-4650-893a-58a4522b851e" providerId="ADAL" clId="{249D4584-E6E8-43A8-B3BE-BF64C019F35C}" dt="2021-04-15T03:18:18.362" v="402" actId="1076"/>
          <ac:spMkLst>
            <pc:docMk/>
            <pc:sldMk cId="0" sldId="263"/>
            <ac:spMk id="6" creationId="{00000000-0000-0000-0000-000000000000}"/>
          </ac:spMkLst>
        </pc:spChg>
        <pc:spChg chg="mod">
          <ac:chgData name="Maeve Buchan" userId="ee0e6f38-b8ea-4650-893a-58a4522b851e" providerId="ADAL" clId="{249D4584-E6E8-43A8-B3BE-BF64C019F35C}" dt="2021-04-15T03:22:08.556" v="525" actId="2710"/>
          <ac:spMkLst>
            <pc:docMk/>
            <pc:sldMk cId="0" sldId="263"/>
            <ac:spMk id="8" creationId="{00000000-0000-0000-0000-000000000000}"/>
          </ac:spMkLst>
        </pc:spChg>
        <pc:spChg chg="mod">
          <ac:chgData name="Maeve Buchan" userId="ee0e6f38-b8ea-4650-893a-58a4522b851e" providerId="ADAL" clId="{249D4584-E6E8-43A8-B3BE-BF64C019F35C}" dt="2021-04-15T17:41:30.304" v="4070" actId="20577"/>
          <ac:spMkLst>
            <pc:docMk/>
            <pc:sldMk cId="0" sldId="263"/>
            <ac:spMk id="9" creationId="{00000000-0000-0000-0000-000000000000}"/>
          </ac:spMkLst>
        </pc:spChg>
        <pc:spChg chg="mod ord">
          <ac:chgData name="Maeve Buchan" userId="ee0e6f38-b8ea-4650-893a-58a4522b851e" providerId="ADAL" clId="{249D4584-E6E8-43A8-B3BE-BF64C019F35C}" dt="2021-04-15T03:22:22.089" v="528" actId="14100"/>
          <ac:spMkLst>
            <pc:docMk/>
            <pc:sldMk cId="0" sldId="263"/>
            <ac:spMk id="11" creationId="{00000000-0000-0000-0000-000000000000}"/>
          </ac:spMkLst>
        </pc:spChg>
        <pc:spChg chg="mod">
          <ac:chgData name="Maeve Buchan" userId="ee0e6f38-b8ea-4650-893a-58a4522b851e" providerId="ADAL" clId="{249D4584-E6E8-43A8-B3BE-BF64C019F35C}" dt="2021-04-15T17:41:43.504" v="4082" actId="20577"/>
          <ac:spMkLst>
            <pc:docMk/>
            <pc:sldMk cId="0" sldId="263"/>
            <ac:spMk id="12" creationId="{00000000-0000-0000-0000-000000000000}"/>
          </ac:spMkLst>
        </pc:spChg>
        <pc:spChg chg="mod">
          <ac:chgData name="Maeve Buchan" userId="ee0e6f38-b8ea-4650-893a-58a4522b851e" providerId="ADAL" clId="{249D4584-E6E8-43A8-B3BE-BF64C019F35C}" dt="2021-04-15T17:41:56.329" v="4108" actId="1035"/>
          <ac:spMkLst>
            <pc:docMk/>
            <pc:sldMk cId="0" sldId="263"/>
            <ac:spMk id="14" creationId="{00000000-0000-0000-0000-000000000000}"/>
          </ac:spMkLst>
        </pc:spChg>
        <pc:spChg chg="mod">
          <ac:chgData name="Maeve Buchan" userId="ee0e6f38-b8ea-4650-893a-58a4522b851e" providerId="ADAL" clId="{249D4584-E6E8-43A8-B3BE-BF64C019F35C}" dt="2021-04-15T03:20:57.482" v="519" actId="6549"/>
          <ac:spMkLst>
            <pc:docMk/>
            <pc:sldMk cId="0" sldId="263"/>
            <ac:spMk id="15" creationId="{00000000-0000-0000-0000-000000000000}"/>
          </ac:spMkLst>
        </pc:spChg>
        <pc:spChg chg="add mod">
          <ac:chgData name="Maeve Buchan" userId="ee0e6f38-b8ea-4650-893a-58a4522b851e" providerId="ADAL" clId="{249D4584-E6E8-43A8-B3BE-BF64C019F35C}" dt="2021-04-16T16:38:56.851" v="7982" actId="14100"/>
          <ac:spMkLst>
            <pc:docMk/>
            <pc:sldMk cId="0" sldId="263"/>
            <ac:spMk id="27" creationId="{6DC3B8E9-3759-48B9-8C4D-4CA306C419CB}"/>
          </ac:spMkLst>
        </pc:spChg>
        <pc:grpChg chg="add del mod">
          <ac:chgData name="Maeve Buchan" userId="ee0e6f38-b8ea-4650-893a-58a4522b851e" providerId="ADAL" clId="{249D4584-E6E8-43A8-B3BE-BF64C019F35C}" dt="2021-04-15T03:18:07.463" v="395" actId="165"/>
          <ac:grpSpMkLst>
            <pc:docMk/>
            <pc:sldMk cId="0" sldId="263"/>
            <ac:grpSpMk id="20" creationId="{CB5286A7-DBF5-42F4-8D5B-D84BB49A5026}"/>
          </ac:grpSpMkLst>
        </pc:grpChg>
        <pc:grpChg chg="add mod">
          <ac:chgData name="Maeve Buchan" userId="ee0e6f38-b8ea-4650-893a-58a4522b851e" providerId="ADAL" clId="{249D4584-E6E8-43A8-B3BE-BF64C019F35C}" dt="2021-04-15T03:22:14.131" v="526" actId="14100"/>
          <ac:grpSpMkLst>
            <pc:docMk/>
            <pc:sldMk cId="0" sldId="263"/>
            <ac:grpSpMk id="21" creationId="{C782BB6D-AA7A-4D3C-8659-E9A866EE253F}"/>
          </ac:grpSpMkLst>
        </pc:grpChg>
        <pc:grpChg chg="add mod">
          <ac:chgData name="Maeve Buchan" userId="ee0e6f38-b8ea-4650-893a-58a4522b851e" providerId="ADAL" clId="{249D4584-E6E8-43A8-B3BE-BF64C019F35C}" dt="2021-04-15T03:20:07.506" v="511" actId="1076"/>
          <ac:grpSpMkLst>
            <pc:docMk/>
            <pc:sldMk cId="0" sldId="263"/>
            <ac:grpSpMk id="22" creationId="{A1245F04-D20B-4EEA-B3E4-789A30BB38C9}"/>
          </ac:grpSpMkLst>
        </pc:grpChg>
        <pc:grpChg chg="add mod">
          <ac:chgData name="Maeve Buchan" userId="ee0e6f38-b8ea-4650-893a-58a4522b851e" providerId="ADAL" clId="{249D4584-E6E8-43A8-B3BE-BF64C019F35C}" dt="2021-04-15T03:18:25.030" v="403" actId="1076"/>
          <ac:grpSpMkLst>
            <pc:docMk/>
            <pc:sldMk cId="0" sldId="263"/>
            <ac:grpSpMk id="23" creationId="{665C43D3-7AB1-49BD-8A31-3DC2B41A556D}"/>
          </ac:grpSpMkLst>
        </pc:grpChg>
        <pc:grpChg chg="add mod">
          <ac:chgData name="Maeve Buchan" userId="ee0e6f38-b8ea-4650-893a-58a4522b851e" providerId="ADAL" clId="{249D4584-E6E8-43A8-B3BE-BF64C019F35C}" dt="2021-04-15T03:23:11.682" v="537"/>
          <ac:grpSpMkLst>
            <pc:docMk/>
            <pc:sldMk cId="0" sldId="263"/>
            <ac:grpSpMk id="24" creationId="{3384595F-27B5-43DB-A4FB-8441F3028628}"/>
          </ac:grpSpMkLst>
        </pc:grpChg>
        <pc:picChg chg="mod ord">
          <ac:chgData name="Maeve Buchan" userId="ee0e6f38-b8ea-4650-893a-58a4522b851e" providerId="ADAL" clId="{249D4584-E6E8-43A8-B3BE-BF64C019F35C}" dt="2021-04-15T03:20:12.574" v="513" actId="1076"/>
          <ac:picMkLst>
            <pc:docMk/>
            <pc:sldMk cId="0" sldId="263"/>
            <ac:picMk id="3" creationId="{00000000-0000-0000-0000-000000000000}"/>
          </ac:picMkLst>
        </pc:picChg>
        <pc:picChg chg="mod">
          <ac:chgData name="Maeve Buchan" userId="ee0e6f38-b8ea-4650-893a-58a4522b851e" providerId="ADAL" clId="{249D4584-E6E8-43A8-B3BE-BF64C019F35C}" dt="2021-04-15T03:22:32.747" v="530" actId="1076"/>
          <ac:picMkLst>
            <pc:docMk/>
            <pc:sldMk cId="0" sldId="263"/>
            <ac:picMk id="7" creationId="{00000000-0000-0000-0000-000000000000}"/>
          </ac:picMkLst>
        </pc:picChg>
        <pc:picChg chg="mod">
          <ac:chgData name="Maeve Buchan" userId="ee0e6f38-b8ea-4650-893a-58a4522b851e" providerId="ADAL" clId="{249D4584-E6E8-43A8-B3BE-BF64C019F35C}" dt="2021-04-15T03:22:37.398" v="531" actId="1076"/>
          <ac:picMkLst>
            <pc:docMk/>
            <pc:sldMk cId="0" sldId="263"/>
            <ac:picMk id="10" creationId="{00000000-0000-0000-0000-000000000000}"/>
          </ac:picMkLst>
        </pc:picChg>
        <pc:picChg chg="mod">
          <ac:chgData name="Maeve Buchan" userId="ee0e6f38-b8ea-4650-893a-58a4522b851e" providerId="ADAL" clId="{249D4584-E6E8-43A8-B3BE-BF64C019F35C}" dt="2021-04-15T03:21:06.165" v="520" actId="1076"/>
          <ac:picMkLst>
            <pc:docMk/>
            <pc:sldMk cId="0" sldId="263"/>
            <ac:picMk id="13" creationId="{00000000-0000-0000-0000-000000000000}"/>
          </ac:picMkLst>
        </pc:picChg>
        <pc:picChg chg="mod">
          <ac:chgData name="Maeve Buchan" userId="ee0e6f38-b8ea-4650-893a-58a4522b851e" providerId="ADAL" clId="{249D4584-E6E8-43A8-B3BE-BF64C019F35C}" dt="2021-04-15T03:17:19.549" v="371" actId="1076"/>
          <ac:picMkLst>
            <pc:docMk/>
            <pc:sldMk cId="0" sldId="263"/>
            <ac:picMk id="16" creationId="{00000000-0000-0000-0000-000000000000}"/>
          </ac:picMkLst>
        </pc:picChg>
        <pc:picChg chg="del">
          <ac:chgData name="Maeve Buchan" userId="ee0e6f38-b8ea-4650-893a-58a4522b851e" providerId="ADAL" clId="{249D4584-E6E8-43A8-B3BE-BF64C019F35C}" dt="2021-04-15T03:23:11.418" v="536" actId="478"/>
          <ac:picMkLst>
            <pc:docMk/>
            <pc:sldMk cId="0" sldId="263"/>
            <ac:picMk id="17" creationId="{00000000-0000-0000-0000-000000000000}"/>
          </ac:picMkLst>
        </pc:picChg>
        <pc:picChg chg="del">
          <ac:chgData name="Maeve Buchan" userId="ee0e6f38-b8ea-4650-893a-58a4522b851e" providerId="ADAL" clId="{249D4584-E6E8-43A8-B3BE-BF64C019F35C}" dt="2021-04-15T03:23:10.141" v="535" actId="478"/>
          <ac:picMkLst>
            <pc:docMk/>
            <pc:sldMk cId="0" sldId="263"/>
            <ac:picMk id="18" creationId="{00000000-0000-0000-0000-000000000000}"/>
          </ac:picMkLst>
        </pc:picChg>
        <pc:picChg chg="add del mod">
          <ac:chgData name="Maeve Buchan" userId="ee0e6f38-b8ea-4650-893a-58a4522b851e" providerId="ADAL" clId="{249D4584-E6E8-43A8-B3BE-BF64C019F35C}" dt="2021-04-15T03:14:34.829" v="226" actId="478"/>
          <ac:picMkLst>
            <pc:docMk/>
            <pc:sldMk cId="0" sldId="263"/>
            <ac:picMk id="19" creationId="{BC9D4171-7BEC-4A87-BE19-75B54C09E7E4}"/>
          </ac:picMkLst>
        </pc:picChg>
        <pc:picChg chg="mod">
          <ac:chgData name="Maeve Buchan" userId="ee0e6f38-b8ea-4650-893a-58a4522b851e" providerId="ADAL" clId="{249D4584-E6E8-43A8-B3BE-BF64C019F35C}" dt="2021-04-15T03:23:11.682" v="537"/>
          <ac:picMkLst>
            <pc:docMk/>
            <pc:sldMk cId="0" sldId="263"/>
            <ac:picMk id="25" creationId="{7D47061A-B9E0-4774-96A4-E7DE7E6E22B1}"/>
          </ac:picMkLst>
        </pc:picChg>
        <pc:picChg chg="mod">
          <ac:chgData name="Maeve Buchan" userId="ee0e6f38-b8ea-4650-893a-58a4522b851e" providerId="ADAL" clId="{249D4584-E6E8-43A8-B3BE-BF64C019F35C}" dt="2021-04-15T03:23:11.682" v="537"/>
          <ac:picMkLst>
            <pc:docMk/>
            <pc:sldMk cId="0" sldId="263"/>
            <ac:picMk id="26" creationId="{0A79880D-EFC3-4EE0-8C22-677AB6C70E99}"/>
          </ac:picMkLst>
        </pc:picChg>
      </pc:sldChg>
      <pc:sldChg chg="addSp delSp modSp del mod modNotesTx">
        <pc:chgData name="Maeve Buchan" userId="ee0e6f38-b8ea-4650-893a-58a4522b851e" providerId="ADAL" clId="{249D4584-E6E8-43A8-B3BE-BF64C019F35C}" dt="2021-04-16T00:05:46.327" v="7693" actId="47"/>
        <pc:sldMkLst>
          <pc:docMk/>
          <pc:sldMk cId="0" sldId="264"/>
        </pc:sldMkLst>
        <pc:spChg chg="mod">
          <ac:chgData name="Maeve Buchan" userId="ee0e6f38-b8ea-4650-893a-58a4522b851e" providerId="ADAL" clId="{249D4584-E6E8-43A8-B3BE-BF64C019F35C}" dt="2021-04-15T23:47:01.509" v="7497" actId="1035"/>
          <ac:spMkLst>
            <pc:docMk/>
            <pc:sldMk cId="0" sldId="264"/>
            <ac:spMk id="8" creationId="{00000000-0000-0000-0000-000000000000}"/>
          </ac:spMkLst>
        </pc:spChg>
        <pc:spChg chg="mod">
          <ac:chgData name="Maeve Buchan" userId="ee0e6f38-b8ea-4650-893a-58a4522b851e" providerId="ADAL" clId="{249D4584-E6E8-43A8-B3BE-BF64C019F35C}" dt="2021-04-15T17:39:49.590" v="3964" actId="20577"/>
          <ac:spMkLst>
            <pc:docMk/>
            <pc:sldMk cId="0" sldId="264"/>
            <ac:spMk id="9" creationId="{00000000-0000-0000-0000-000000000000}"/>
          </ac:spMkLst>
        </pc:spChg>
        <pc:spChg chg="mod">
          <ac:chgData name="Maeve Buchan" userId="ee0e6f38-b8ea-4650-893a-58a4522b851e" providerId="ADAL" clId="{249D4584-E6E8-43A8-B3BE-BF64C019F35C}" dt="2021-04-15T23:47:05.435" v="7505" actId="1035"/>
          <ac:spMkLst>
            <pc:docMk/>
            <pc:sldMk cId="0" sldId="264"/>
            <ac:spMk id="11" creationId="{00000000-0000-0000-0000-000000000000}"/>
          </ac:spMkLst>
        </pc:spChg>
        <pc:spChg chg="mod topLvl">
          <ac:chgData name="Maeve Buchan" userId="ee0e6f38-b8ea-4650-893a-58a4522b851e" providerId="ADAL" clId="{249D4584-E6E8-43A8-B3BE-BF64C019F35C}" dt="2021-04-15T17:40:38.478" v="4016" actId="20577"/>
          <ac:spMkLst>
            <pc:docMk/>
            <pc:sldMk cId="0" sldId="264"/>
            <ac:spMk id="12" creationId="{00000000-0000-0000-0000-000000000000}"/>
          </ac:spMkLst>
        </pc:spChg>
        <pc:spChg chg="mod topLvl">
          <ac:chgData name="Maeve Buchan" userId="ee0e6f38-b8ea-4650-893a-58a4522b851e" providerId="ADAL" clId="{249D4584-E6E8-43A8-B3BE-BF64C019F35C}" dt="2021-04-15T17:40:58.026" v="4058" actId="1038"/>
          <ac:spMkLst>
            <pc:docMk/>
            <pc:sldMk cId="0" sldId="264"/>
            <ac:spMk id="13" creationId="{00000000-0000-0000-0000-000000000000}"/>
          </ac:spMkLst>
        </pc:spChg>
        <pc:spChg chg="mod topLvl">
          <ac:chgData name="Maeve Buchan" userId="ee0e6f38-b8ea-4650-893a-58a4522b851e" providerId="ADAL" clId="{249D4584-E6E8-43A8-B3BE-BF64C019F35C}" dt="2021-04-15T17:39:04.865" v="3752" actId="1037"/>
          <ac:spMkLst>
            <pc:docMk/>
            <pc:sldMk cId="0" sldId="264"/>
            <ac:spMk id="15" creationId="{00000000-0000-0000-0000-000000000000}"/>
          </ac:spMkLst>
        </pc:spChg>
        <pc:spChg chg="mod">
          <ac:chgData name="Maeve Buchan" userId="ee0e6f38-b8ea-4650-893a-58a4522b851e" providerId="ADAL" clId="{249D4584-E6E8-43A8-B3BE-BF64C019F35C}" dt="2021-04-15T17:34:40.999" v="3521" actId="164"/>
          <ac:spMkLst>
            <pc:docMk/>
            <pc:sldMk cId="0" sldId="264"/>
            <ac:spMk id="16" creationId="{00000000-0000-0000-0000-000000000000}"/>
          </ac:spMkLst>
        </pc:spChg>
        <pc:spChg chg="mod">
          <ac:chgData name="Maeve Buchan" userId="ee0e6f38-b8ea-4650-893a-58a4522b851e" providerId="ADAL" clId="{249D4584-E6E8-43A8-B3BE-BF64C019F35C}" dt="2021-04-15T17:39:54.813" v="3973" actId="20577"/>
          <ac:spMkLst>
            <pc:docMk/>
            <pc:sldMk cId="0" sldId="264"/>
            <ac:spMk id="17" creationId="{00000000-0000-0000-0000-000000000000}"/>
          </ac:spMkLst>
        </pc:spChg>
        <pc:spChg chg="mod">
          <ac:chgData name="Maeve Buchan" userId="ee0e6f38-b8ea-4650-893a-58a4522b851e" providerId="ADAL" clId="{249D4584-E6E8-43A8-B3BE-BF64C019F35C}" dt="2021-04-15T17:34:40.999" v="3521" actId="164"/>
          <ac:spMkLst>
            <pc:docMk/>
            <pc:sldMk cId="0" sldId="264"/>
            <ac:spMk id="19" creationId="{00000000-0000-0000-0000-000000000000}"/>
          </ac:spMkLst>
        </pc:spChg>
        <pc:spChg chg="mod">
          <ac:chgData name="Maeve Buchan" userId="ee0e6f38-b8ea-4650-893a-58a4522b851e" providerId="ADAL" clId="{249D4584-E6E8-43A8-B3BE-BF64C019F35C}" dt="2021-04-15T17:42:33.332" v="4136" actId="1038"/>
          <ac:spMkLst>
            <pc:docMk/>
            <pc:sldMk cId="0" sldId="264"/>
            <ac:spMk id="21" creationId="{00000000-0000-0000-0000-000000000000}"/>
          </ac:spMkLst>
        </pc:spChg>
        <pc:spChg chg="mod">
          <ac:chgData name="Maeve Buchan" userId="ee0e6f38-b8ea-4650-893a-58a4522b851e" providerId="ADAL" clId="{249D4584-E6E8-43A8-B3BE-BF64C019F35C}" dt="2021-04-15T17:34:27.879" v="3485" actId="164"/>
          <ac:spMkLst>
            <pc:docMk/>
            <pc:sldMk cId="0" sldId="264"/>
            <ac:spMk id="22" creationId="{00000000-0000-0000-0000-000000000000}"/>
          </ac:spMkLst>
        </pc:spChg>
        <pc:spChg chg="mod">
          <ac:chgData name="Maeve Buchan" userId="ee0e6f38-b8ea-4650-893a-58a4522b851e" providerId="ADAL" clId="{249D4584-E6E8-43A8-B3BE-BF64C019F35C}" dt="2021-04-15T17:40:05.134" v="3978" actId="6549"/>
          <ac:spMkLst>
            <pc:docMk/>
            <pc:sldMk cId="0" sldId="264"/>
            <ac:spMk id="23" creationId="{00000000-0000-0000-0000-000000000000}"/>
          </ac:spMkLst>
        </pc:spChg>
        <pc:spChg chg="mod">
          <ac:chgData name="Maeve Buchan" userId="ee0e6f38-b8ea-4650-893a-58a4522b851e" providerId="ADAL" clId="{249D4584-E6E8-43A8-B3BE-BF64C019F35C}" dt="2021-04-15T17:34:27.879" v="3485" actId="164"/>
          <ac:spMkLst>
            <pc:docMk/>
            <pc:sldMk cId="0" sldId="264"/>
            <ac:spMk id="24" creationId="{00000000-0000-0000-0000-000000000000}"/>
          </ac:spMkLst>
        </pc:spChg>
        <pc:spChg chg="add mod">
          <ac:chgData name="Maeve Buchan" userId="ee0e6f38-b8ea-4650-893a-58a4522b851e" providerId="ADAL" clId="{249D4584-E6E8-43A8-B3BE-BF64C019F35C}" dt="2021-04-15T04:05:58.359" v="2321" actId="20577"/>
          <ac:spMkLst>
            <pc:docMk/>
            <pc:sldMk cId="0" sldId="264"/>
            <ac:spMk id="29" creationId="{00985C70-E971-4C10-B007-8317059B58C5}"/>
          </ac:spMkLst>
        </pc:spChg>
        <pc:spChg chg="add mod">
          <ac:chgData name="Maeve Buchan" userId="ee0e6f38-b8ea-4650-893a-58a4522b851e" providerId="ADAL" clId="{249D4584-E6E8-43A8-B3BE-BF64C019F35C}" dt="2021-04-15T17:39:37.880" v="3945" actId="1035"/>
          <ac:spMkLst>
            <pc:docMk/>
            <pc:sldMk cId="0" sldId="264"/>
            <ac:spMk id="40" creationId="{6744BCF3-67AC-44F7-87FE-9B2AE2FD5DBB}"/>
          </ac:spMkLst>
        </pc:spChg>
        <pc:spChg chg="add mod">
          <ac:chgData name="Maeve Buchan" userId="ee0e6f38-b8ea-4650-893a-58a4522b851e" providerId="ADAL" clId="{249D4584-E6E8-43A8-B3BE-BF64C019F35C}" dt="2021-04-15T23:44:23.579" v="7479" actId="1076"/>
          <ac:spMkLst>
            <pc:docMk/>
            <pc:sldMk cId="0" sldId="264"/>
            <ac:spMk id="41" creationId="{D2583059-701A-4FCE-AF2E-5AA4BED102B2}"/>
          </ac:spMkLst>
        </pc:spChg>
        <pc:grpChg chg="add mod">
          <ac:chgData name="Maeve Buchan" userId="ee0e6f38-b8ea-4650-893a-58a4522b851e" providerId="ADAL" clId="{249D4584-E6E8-43A8-B3BE-BF64C019F35C}" dt="2021-04-15T03:23:05.572" v="534" actId="164"/>
          <ac:grpSpMkLst>
            <pc:docMk/>
            <pc:sldMk cId="0" sldId="264"/>
            <ac:grpSpMk id="28" creationId="{4E2CD393-789B-48E9-895E-9B35E1D21477}"/>
          </ac:grpSpMkLst>
        </pc:grpChg>
        <pc:grpChg chg="add del mod">
          <ac:chgData name="Maeve Buchan" userId="ee0e6f38-b8ea-4650-893a-58a4522b851e" providerId="ADAL" clId="{249D4584-E6E8-43A8-B3BE-BF64C019F35C}" dt="2021-04-15T17:34:00.389" v="3444" actId="164"/>
          <ac:grpSpMkLst>
            <pc:docMk/>
            <pc:sldMk cId="0" sldId="264"/>
            <ac:grpSpMk id="30" creationId="{77D4139F-316E-40AB-BAF4-A4E1706E28A7}"/>
          </ac:grpSpMkLst>
        </pc:grpChg>
        <pc:grpChg chg="add mod">
          <ac:chgData name="Maeve Buchan" userId="ee0e6f38-b8ea-4650-893a-58a4522b851e" providerId="ADAL" clId="{249D4584-E6E8-43A8-B3BE-BF64C019F35C}" dt="2021-04-15T17:33:54.192" v="3438" actId="164"/>
          <ac:grpSpMkLst>
            <pc:docMk/>
            <pc:sldMk cId="0" sldId="264"/>
            <ac:grpSpMk id="31" creationId="{3BC0FA1C-A086-4BD5-B86A-135C62DE3303}"/>
          </ac:grpSpMkLst>
        </pc:grpChg>
        <pc:grpChg chg="add mod">
          <ac:chgData name="Maeve Buchan" userId="ee0e6f38-b8ea-4650-893a-58a4522b851e" providerId="ADAL" clId="{249D4584-E6E8-43A8-B3BE-BF64C019F35C}" dt="2021-04-15T17:33:49.863" v="3436" actId="164"/>
          <ac:grpSpMkLst>
            <pc:docMk/>
            <pc:sldMk cId="0" sldId="264"/>
            <ac:grpSpMk id="32" creationId="{7CB7342F-A998-432B-BB77-F7A2CE0291FC}"/>
          </ac:grpSpMkLst>
        </pc:grpChg>
        <pc:grpChg chg="add del mod">
          <ac:chgData name="Maeve Buchan" userId="ee0e6f38-b8ea-4650-893a-58a4522b851e" providerId="ADAL" clId="{249D4584-E6E8-43A8-B3BE-BF64C019F35C}" dt="2021-04-15T17:35:45.037" v="3560" actId="165"/>
          <ac:grpSpMkLst>
            <pc:docMk/>
            <pc:sldMk cId="0" sldId="264"/>
            <ac:grpSpMk id="33" creationId="{129CEC1A-F0D7-4CF6-893B-93CA427AE42A}"/>
          </ac:grpSpMkLst>
        </pc:grpChg>
        <pc:grpChg chg="add mod">
          <ac:chgData name="Maeve Buchan" userId="ee0e6f38-b8ea-4650-893a-58a4522b851e" providerId="ADAL" clId="{249D4584-E6E8-43A8-B3BE-BF64C019F35C}" dt="2021-04-15T17:39:18.154" v="3791" actId="1038"/>
          <ac:grpSpMkLst>
            <pc:docMk/>
            <pc:sldMk cId="0" sldId="264"/>
            <ac:grpSpMk id="34" creationId="{2D6AEEB8-91A4-45D7-A404-E187D641F474}"/>
          </ac:grpSpMkLst>
        </pc:grpChg>
        <pc:grpChg chg="add mod">
          <ac:chgData name="Maeve Buchan" userId="ee0e6f38-b8ea-4650-893a-58a4522b851e" providerId="ADAL" clId="{249D4584-E6E8-43A8-B3BE-BF64C019F35C}" dt="2021-04-15T17:39:26.383" v="3794" actId="1076"/>
          <ac:grpSpMkLst>
            <pc:docMk/>
            <pc:sldMk cId="0" sldId="264"/>
            <ac:grpSpMk id="35" creationId="{0802DCF2-00DF-4F96-8AE8-FE013434C4D0}"/>
          </ac:grpSpMkLst>
        </pc:grpChg>
        <pc:grpChg chg="add mod">
          <ac:chgData name="Maeve Buchan" userId="ee0e6f38-b8ea-4650-893a-58a4522b851e" providerId="ADAL" clId="{249D4584-E6E8-43A8-B3BE-BF64C019F35C}" dt="2021-04-15T17:38:47.859" v="3694" actId="1037"/>
          <ac:grpSpMkLst>
            <pc:docMk/>
            <pc:sldMk cId="0" sldId="264"/>
            <ac:grpSpMk id="36" creationId="{7A7D3209-48B2-467F-B03E-D5BFF35E7A84}"/>
          </ac:grpSpMkLst>
        </pc:grpChg>
        <pc:picChg chg="del mod">
          <ac:chgData name="Maeve Buchan" userId="ee0e6f38-b8ea-4650-893a-58a4522b851e" providerId="ADAL" clId="{249D4584-E6E8-43A8-B3BE-BF64C019F35C}" dt="2021-04-15T17:37:55.783" v="3669" actId="478"/>
          <ac:picMkLst>
            <pc:docMk/>
            <pc:sldMk cId="0" sldId="264"/>
            <ac:picMk id="4" creationId="{00000000-0000-0000-0000-000000000000}"/>
          </ac:picMkLst>
        </pc:picChg>
        <pc:picChg chg="mod topLvl">
          <ac:chgData name="Maeve Buchan" userId="ee0e6f38-b8ea-4650-893a-58a4522b851e" providerId="ADAL" clId="{249D4584-E6E8-43A8-B3BE-BF64C019F35C}" dt="2021-04-15T23:46:46.368" v="7481" actId="1036"/>
          <ac:picMkLst>
            <pc:docMk/>
            <pc:sldMk cId="0" sldId="264"/>
            <ac:picMk id="5" creationId="{00000000-0000-0000-0000-000000000000}"/>
          </ac:picMkLst>
        </pc:picChg>
        <pc:picChg chg="del mod">
          <ac:chgData name="Maeve Buchan" userId="ee0e6f38-b8ea-4650-893a-58a4522b851e" providerId="ADAL" clId="{249D4584-E6E8-43A8-B3BE-BF64C019F35C}" dt="2021-04-15T17:36:48.814" v="3596" actId="478"/>
          <ac:picMkLst>
            <pc:docMk/>
            <pc:sldMk cId="0" sldId="264"/>
            <ac:picMk id="6" creationId="{00000000-0000-0000-0000-000000000000}"/>
          </ac:picMkLst>
        </pc:picChg>
        <pc:picChg chg="del mod">
          <ac:chgData name="Maeve Buchan" userId="ee0e6f38-b8ea-4650-893a-58a4522b851e" providerId="ADAL" clId="{249D4584-E6E8-43A8-B3BE-BF64C019F35C}" dt="2021-04-15T17:36:22.790" v="3590" actId="478"/>
          <ac:picMkLst>
            <pc:docMk/>
            <pc:sldMk cId="0" sldId="264"/>
            <ac:picMk id="7" creationId="{00000000-0000-0000-0000-000000000000}"/>
          </ac:picMkLst>
        </pc:picChg>
        <pc:picChg chg="mod">
          <ac:chgData name="Maeve Buchan" userId="ee0e6f38-b8ea-4650-893a-58a4522b851e" providerId="ADAL" clId="{249D4584-E6E8-43A8-B3BE-BF64C019F35C}" dt="2021-04-15T23:47:05.435" v="7505" actId="1035"/>
          <ac:picMkLst>
            <pc:docMk/>
            <pc:sldMk cId="0" sldId="264"/>
            <ac:picMk id="10" creationId="{00000000-0000-0000-0000-000000000000}"/>
          </ac:picMkLst>
        </pc:picChg>
        <pc:picChg chg="mod topLvl">
          <ac:chgData name="Maeve Buchan" userId="ee0e6f38-b8ea-4650-893a-58a4522b851e" providerId="ADAL" clId="{249D4584-E6E8-43A8-B3BE-BF64C019F35C}" dt="2021-04-15T17:39:04.865" v="3752" actId="1037"/>
          <ac:picMkLst>
            <pc:docMk/>
            <pc:sldMk cId="0" sldId="264"/>
            <ac:picMk id="14" creationId="{00000000-0000-0000-0000-000000000000}"/>
          </ac:picMkLst>
        </pc:picChg>
        <pc:picChg chg="mod">
          <ac:chgData name="Maeve Buchan" userId="ee0e6f38-b8ea-4650-893a-58a4522b851e" providerId="ADAL" clId="{249D4584-E6E8-43A8-B3BE-BF64C019F35C}" dt="2021-04-15T17:34:40.999" v="3521" actId="164"/>
          <ac:picMkLst>
            <pc:docMk/>
            <pc:sldMk cId="0" sldId="264"/>
            <ac:picMk id="18" creationId="{00000000-0000-0000-0000-000000000000}"/>
          </ac:picMkLst>
        </pc:picChg>
        <pc:picChg chg="mod">
          <ac:chgData name="Maeve Buchan" userId="ee0e6f38-b8ea-4650-893a-58a4522b851e" providerId="ADAL" clId="{249D4584-E6E8-43A8-B3BE-BF64C019F35C}" dt="2021-04-15T17:38:23.952" v="3673" actId="12788"/>
          <ac:picMkLst>
            <pc:docMk/>
            <pc:sldMk cId="0" sldId="264"/>
            <ac:picMk id="20" creationId="{00000000-0000-0000-0000-000000000000}"/>
          </ac:picMkLst>
        </pc:picChg>
        <pc:picChg chg="mod">
          <ac:chgData name="Maeve Buchan" userId="ee0e6f38-b8ea-4650-893a-58a4522b851e" providerId="ADAL" clId="{249D4584-E6E8-43A8-B3BE-BF64C019F35C}" dt="2021-04-15T17:34:27.879" v="3485" actId="164"/>
          <ac:picMkLst>
            <pc:docMk/>
            <pc:sldMk cId="0" sldId="264"/>
            <ac:picMk id="25" creationId="{00000000-0000-0000-0000-000000000000}"/>
          </ac:picMkLst>
        </pc:picChg>
        <pc:picChg chg="mod">
          <ac:chgData name="Maeve Buchan" userId="ee0e6f38-b8ea-4650-893a-58a4522b851e" providerId="ADAL" clId="{249D4584-E6E8-43A8-B3BE-BF64C019F35C}" dt="2021-04-15T03:23:05.572" v="534" actId="164"/>
          <ac:picMkLst>
            <pc:docMk/>
            <pc:sldMk cId="0" sldId="264"/>
            <ac:picMk id="26" creationId="{00000000-0000-0000-0000-000000000000}"/>
          </ac:picMkLst>
        </pc:picChg>
        <pc:picChg chg="mod">
          <ac:chgData name="Maeve Buchan" userId="ee0e6f38-b8ea-4650-893a-58a4522b851e" providerId="ADAL" clId="{249D4584-E6E8-43A8-B3BE-BF64C019F35C}" dt="2021-04-15T03:23:05.572" v="534" actId="164"/>
          <ac:picMkLst>
            <pc:docMk/>
            <pc:sldMk cId="0" sldId="264"/>
            <ac:picMk id="27" creationId="{00000000-0000-0000-0000-000000000000}"/>
          </ac:picMkLst>
        </pc:picChg>
        <pc:picChg chg="add mod">
          <ac:chgData name="Maeve Buchan" userId="ee0e6f38-b8ea-4650-893a-58a4522b851e" providerId="ADAL" clId="{249D4584-E6E8-43A8-B3BE-BF64C019F35C}" dt="2021-04-15T17:37:37.744" v="3628" actId="1038"/>
          <ac:picMkLst>
            <pc:docMk/>
            <pc:sldMk cId="0" sldId="264"/>
            <ac:picMk id="37" creationId="{370DC1E8-5F52-47CF-AE4F-E5B04708F09A}"/>
          </ac:picMkLst>
        </pc:picChg>
        <pc:picChg chg="add mod">
          <ac:chgData name="Maeve Buchan" userId="ee0e6f38-b8ea-4650-893a-58a4522b851e" providerId="ADAL" clId="{249D4584-E6E8-43A8-B3BE-BF64C019F35C}" dt="2021-04-15T17:38:35.681" v="3675" actId="12788"/>
          <ac:picMkLst>
            <pc:docMk/>
            <pc:sldMk cId="0" sldId="264"/>
            <ac:picMk id="38" creationId="{FBC3DE30-53BE-4F98-8F4D-1CE10BCE37F5}"/>
          </ac:picMkLst>
        </pc:picChg>
        <pc:picChg chg="add mod">
          <ac:chgData name="Maeve Buchan" userId="ee0e6f38-b8ea-4650-893a-58a4522b851e" providerId="ADAL" clId="{249D4584-E6E8-43A8-B3BE-BF64C019F35C}" dt="2021-04-15T23:47:12.153" v="7506" actId="688"/>
          <ac:picMkLst>
            <pc:docMk/>
            <pc:sldMk cId="0" sldId="264"/>
            <ac:picMk id="39" creationId="{E076FD8A-6B27-4126-87F2-BB5B2321A810}"/>
          </ac:picMkLst>
        </pc:picChg>
      </pc:sldChg>
      <pc:sldChg chg="addSp delSp modSp mod setBg modNotesTx">
        <pc:chgData name="Maeve Buchan" userId="ee0e6f38-b8ea-4650-893a-58a4522b851e" providerId="ADAL" clId="{249D4584-E6E8-43A8-B3BE-BF64C019F35C}" dt="2021-04-15T21:50:11.536" v="5870" actId="552"/>
        <pc:sldMkLst>
          <pc:docMk/>
          <pc:sldMk cId="0" sldId="265"/>
        </pc:sldMkLst>
        <pc:spChg chg="del mod">
          <ac:chgData name="Maeve Buchan" userId="ee0e6f38-b8ea-4650-893a-58a4522b851e" providerId="ADAL" clId="{249D4584-E6E8-43A8-B3BE-BF64C019F35C}" dt="2021-04-15T17:29:55.463" v="3313" actId="478"/>
          <ac:spMkLst>
            <pc:docMk/>
            <pc:sldMk cId="0" sldId="265"/>
            <ac:spMk id="2" creationId="{00000000-0000-0000-0000-000000000000}"/>
          </ac:spMkLst>
        </pc:spChg>
        <pc:spChg chg="mod">
          <ac:chgData name="Maeve Buchan" userId="ee0e6f38-b8ea-4650-893a-58a4522b851e" providerId="ADAL" clId="{249D4584-E6E8-43A8-B3BE-BF64C019F35C}" dt="2021-04-15T17:28:37.339" v="3291" actId="20577"/>
          <ac:spMkLst>
            <pc:docMk/>
            <pc:sldMk cId="0" sldId="265"/>
            <ac:spMk id="9" creationId="{00000000-0000-0000-0000-000000000000}"/>
          </ac:spMkLst>
        </pc:spChg>
        <pc:spChg chg="mod">
          <ac:chgData name="Maeve Buchan" userId="ee0e6f38-b8ea-4650-893a-58a4522b851e" providerId="ADAL" clId="{249D4584-E6E8-43A8-B3BE-BF64C019F35C}" dt="2021-04-15T17:28:40.522" v="3293" actId="20577"/>
          <ac:spMkLst>
            <pc:docMk/>
            <pc:sldMk cId="0" sldId="265"/>
            <ac:spMk id="12" creationId="{00000000-0000-0000-0000-000000000000}"/>
          </ac:spMkLst>
        </pc:spChg>
        <pc:spChg chg="mod">
          <ac:chgData name="Maeve Buchan" userId="ee0e6f38-b8ea-4650-893a-58a4522b851e" providerId="ADAL" clId="{249D4584-E6E8-43A8-B3BE-BF64C019F35C}" dt="2021-04-15T17:28:42.771" v="3297" actId="20577"/>
          <ac:spMkLst>
            <pc:docMk/>
            <pc:sldMk cId="0" sldId="265"/>
            <ac:spMk id="15" creationId="{00000000-0000-0000-0000-000000000000}"/>
          </ac:spMkLst>
        </pc:spChg>
        <pc:spChg chg="mod">
          <ac:chgData name="Maeve Buchan" userId="ee0e6f38-b8ea-4650-893a-58a4522b851e" providerId="ADAL" clId="{249D4584-E6E8-43A8-B3BE-BF64C019F35C}" dt="2021-04-15T18:13:34.483" v="5369" actId="1038"/>
          <ac:spMkLst>
            <pc:docMk/>
            <pc:sldMk cId="0" sldId="265"/>
            <ac:spMk id="17" creationId="{00000000-0000-0000-0000-000000000000}"/>
          </ac:spMkLst>
        </pc:spChg>
        <pc:spChg chg="mod">
          <ac:chgData name="Maeve Buchan" userId="ee0e6f38-b8ea-4650-893a-58a4522b851e" providerId="ADAL" clId="{249D4584-E6E8-43A8-B3BE-BF64C019F35C}" dt="2021-04-15T17:28:45.504" v="3302" actId="20577"/>
          <ac:spMkLst>
            <pc:docMk/>
            <pc:sldMk cId="0" sldId="265"/>
            <ac:spMk id="18" creationId="{00000000-0000-0000-0000-000000000000}"/>
          </ac:spMkLst>
        </pc:spChg>
        <pc:spChg chg="add del mod">
          <ac:chgData name="Maeve Buchan" userId="ee0e6f38-b8ea-4650-893a-58a4522b851e" providerId="ADAL" clId="{249D4584-E6E8-43A8-B3BE-BF64C019F35C}" dt="2021-04-15T21:45:53.457" v="5683" actId="478"/>
          <ac:spMkLst>
            <pc:docMk/>
            <pc:sldMk cId="0" sldId="265"/>
            <ac:spMk id="24" creationId="{9A0C3FDF-5A28-418E-896E-95D6404A91B6}"/>
          </ac:spMkLst>
        </pc:spChg>
        <pc:spChg chg="add mod">
          <ac:chgData name="Maeve Buchan" userId="ee0e6f38-b8ea-4650-893a-58a4522b851e" providerId="ADAL" clId="{249D4584-E6E8-43A8-B3BE-BF64C019F35C}" dt="2021-04-15T17:51:16.988" v="4459" actId="14100"/>
          <ac:spMkLst>
            <pc:docMk/>
            <pc:sldMk cId="0" sldId="265"/>
            <ac:spMk id="25" creationId="{0C5DE934-68F3-4EE4-B7AF-120234CD5054}"/>
          </ac:spMkLst>
        </pc:spChg>
        <pc:spChg chg="mod topLvl modCrop">
          <ac:chgData name="Maeve Buchan" userId="ee0e6f38-b8ea-4650-893a-58a4522b851e" providerId="ADAL" clId="{249D4584-E6E8-43A8-B3BE-BF64C019F35C}" dt="2021-04-15T21:50:11.536" v="5870" actId="552"/>
          <ac:spMkLst>
            <pc:docMk/>
            <pc:sldMk cId="0" sldId="265"/>
            <ac:spMk id="28" creationId="{6F14C035-F115-444C-A639-F339686C593C}"/>
          </ac:spMkLst>
        </pc:spChg>
        <pc:spChg chg="mod topLvl modCrop">
          <ac:chgData name="Maeve Buchan" userId="ee0e6f38-b8ea-4650-893a-58a4522b851e" providerId="ADAL" clId="{249D4584-E6E8-43A8-B3BE-BF64C019F35C}" dt="2021-04-15T21:50:11.536" v="5870" actId="552"/>
          <ac:spMkLst>
            <pc:docMk/>
            <pc:sldMk cId="0" sldId="265"/>
            <ac:spMk id="30" creationId="{CD026D83-46DB-49B0-A4DF-D80A0A86B53F}"/>
          </ac:spMkLst>
        </pc:spChg>
        <pc:grpChg chg="del mod">
          <ac:chgData name="Maeve Buchan" userId="ee0e6f38-b8ea-4650-893a-58a4522b851e" providerId="ADAL" clId="{249D4584-E6E8-43A8-B3BE-BF64C019F35C}" dt="2021-04-15T21:48:02.588" v="5750" actId="165"/>
          <ac:grpSpMkLst>
            <pc:docMk/>
            <pc:sldMk cId="0" sldId="265"/>
            <ac:grpSpMk id="20" creationId="{3E99C1BB-BB99-415A-BBF2-B2E41BB128A9}"/>
          </ac:grpSpMkLst>
        </pc:grpChg>
        <pc:grpChg chg="add mod">
          <ac:chgData name="Maeve Buchan" userId="ee0e6f38-b8ea-4650-893a-58a4522b851e" providerId="ADAL" clId="{249D4584-E6E8-43A8-B3BE-BF64C019F35C}" dt="2021-04-15T03:25:28.014" v="682"/>
          <ac:grpSpMkLst>
            <pc:docMk/>
            <pc:sldMk cId="0" sldId="265"/>
            <ac:grpSpMk id="21" creationId="{FC2C2E8E-263C-4517-BD3B-B2BCEF86910A}"/>
          </ac:grpSpMkLst>
        </pc:grpChg>
        <pc:picChg chg="mod">
          <ac:chgData name="Maeve Buchan" userId="ee0e6f38-b8ea-4650-893a-58a4522b851e" providerId="ADAL" clId="{249D4584-E6E8-43A8-B3BE-BF64C019F35C}" dt="2021-04-15T17:51:32.576" v="4463" actId="29295"/>
          <ac:picMkLst>
            <pc:docMk/>
            <pc:sldMk cId="0" sldId="265"/>
            <ac:picMk id="4" creationId="{00000000-0000-0000-0000-000000000000}"/>
          </ac:picMkLst>
        </pc:picChg>
        <pc:picChg chg="mod">
          <ac:chgData name="Maeve Buchan" userId="ee0e6f38-b8ea-4650-893a-58a4522b851e" providerId="ADAL" clId="{249D4584-E6E8-43A8-B3BE-BF64C019F35C}" dt="2021-04-15T18:06:17.446" v="5154" actId="1036"/>
          <ac:picMkLst>
            <pc:docMk/>
            <pc:sldMk cId="0" sldId="265"/>
            <ac:picMk id="6" creationId="{00000000-0000-0000-0000-000000000000}"/>
          </ac:picMkLst>
        </pc:picChg>
        <pc:picChg chg="mod">
          <ac:chgData name="Maeve Buchan" userId="ee0e6f38-b8ea-4650-893a-58a4522b851e" providerId="ADAL" clId="{249D4584-E6E8-43A8-B3BE-BF64C019F35C}" dt="2021-04-15T18:13:14.910" v="5343" actId="208"/>
          <ac:picMkLst>
            <pc:docMk/>
            <pc:sldMk cId="0" sldId="265"/>
            <ac:picMk id="7" creationId="{00000000-0000-0000-0000-000000000000}"/>
          </ac:picMkLst>
        </pc:picChg>
        <pc:picChg chg="mod">
          <ac:chgData name="Maeve Buchan" userId="ee0e6f38-b8ea-4650-893a-58a4522b851e" providerId="ADAL" clId="{249D4584-E6E8-43A8-B3BE-BF64C019F35C}" dt="2021-04-15T18:13:14.910" v="5343" actId="208"/>
          <ac:picMkLst>
            <pc:docMk/>
            <pc:sldMk cId="0" sldId="265"/>
            <ac:picMk id="10" creationId="{00000000-0000-0000-0000-000000000000}"/>
          </ac:picMkLst>
        </pc:picChg>
        <pc:picChg chg="mod">
          <ac:chgData name="Maeve Buchan" userId="ee0e6f38-b8ea-4650-893a-58a4522b851e" providerId="ADAL" clId="{249D4584-E6E8-43A8-B3BE-BF64C019F35C}" dt="2021-04-15T18:13:14.910" v="5343" actId="208"/>
          <ac:picMkLst>
            <pc:docMk/>
            <pc:sldMk cId="0" sldId="265"/>
            <ac:picMk id="13" creationId="{00000000-0000-0000-0000-000000000000}"/>
          </ac:picMkLst>
        </pc:picChg>
        <pc:picChg chg="mod">
          <ac:chgData name="Maeve Buchan" userId="ee0e6f38-b8ea-4650-893a-58a4522b851e" providerId="ADAL" clId="{249D4584-E6E8-43A8-B3BE-BF64C019F35C}" dt="2021-04-15T18:13:02.858" v="5342" actId="207"/>
          <ac:picMkLst>
            <pc:docMk/>
            <pc:sldMk cId="0" sldId="265"/>
            <ac:picMk id="16" creationId="{00000000-0000-0000-0000-000000000000}"/>
          </ac:picMkLst>
        </pc:picChg>
        <pc:picChg chg="del">
          <ac:chgData name="Maeve Buchan" userId="ee0e6f38-b8ea-4650-893a-58a4522b851e" providerId="ADAL" clId="{249D4584-E6E8-43A8-B3BE-BF64C019F35C}" dt="2021-04-15T03:25:27.631" v="681" actId="478"/>
          <ac:picMkLst>
            <pc:docMk/>
            <pc:sldMk cId="0" sldId="265"/>
            <ac:picMk id="19" creationId="{00000000-0000-0000-0000-000000000000}"/>
          </ac:picMkLst>
        </pc:picChg>
        <pc:picChg chg="del">
          <ac:chgData name="Maeve Buchan" userId="ee0e6f38-b8ea-4650-893a-58a4522b851e" providerId="ADAL" clId="{249D4584-E6E8-43A8-B3BE-BF64C019F35C}" dt="2021-04-15T03:25:27.631" v="681" actId="478"/>
          <ac:picMkLst>
            <pc:docMk/>
            <pc:sldMk cId="0" sldId="265"/>
            <ac:picMk id="20" creationId="{00000000-0000-0000-0000-000000000000}"/>
          </ac:picMkLst>
        </pc:picChg>
        <pc:picChg chg="mod">
          <ac:chgData name="Maeve Buchan" userId="ee0e6f38-b8ea-4650-893a-58a4522b851e" providerId="ADAL" clId="{249D4584-E6E8-43A8-B3BE-BF64C019F35C}" dt="2021-04-15T03:25:28.014" v="682"/>
          <ac:picMkLst>
            <pc:docMk/>
            <pc:sldMk cId="0" sldId="265"/>
            <ac:picMk id="22" creationId="{8BFBBA15-34A9-4FA6-8F9B-C481ADB9951A}"/>
          </ac:picMkLst>
        </pc:picChg>
        <pc:picChg chg="mod">
          <ac:chgData name="Maeve Buchan" userId="ee0e6f38-b8ea-4650-893a-58a4522b851e" providerId="ADAL" clId="{249D4584-E6E8-43A8-B3BE-BF64C019F35C}" dt="2021-04-15T03:25:28.014" v="682"/>
          <ac:picMkLst>
            <pc:docMk/>
            <pc:sldMk cId="0" sldId="265"/>
            <ac:picMk id="23" creationId="{553A82B2-94F8-47E3-BA68-A481ECE5EDD4}"/>
          </ac:picMkLst>
        </pc:picChg>
      </pc:sldChg>
      <pc:sldChg chg="addSp delSp modSp mod setBg modNotesTx">
        <pc:chgData name="Maeve Buchan" userId="ee0e6f38-b8ea-4650-893a-58a4522b851e" providerId="ADAL" clId="{249D4584-E6E8-43A8-B3BE-BF64C019F35C}" dt="2021-04-16T16:40:10.815" v="8002" actId="20577"/>
        <pc:sldMkLst>
          <pc:docMk/>
          <pc:sldMk cId="0" sldId="266"/>
        </pc:sldMkLst>
        <pc:spChg chg="mod">
          <ac:chgData name="Maeve Buchan" userId="ee0e6f38-b8ea-4650-893a-58a4522b851e" providerId="ADAL" clId="{249D4584-E6E8-43A8-B3BE-BF64C019F35C}" dt="2021-04-15T17:30:09.781" v="3315" actId="1036"/>
          <ac:spMkLst>
            <pc:docMk/>
            <pc:sldMk cId="0" sldId="266"/>
            <ac:spMk id="4" creationId="{00000000-0000-0000-0000-000000000000}"/>
          </ac:spMkLst>
        </pc:spChg>
        <pc:spChg chg="add mod">
          <ac:chgData name="Maeve Buchan" userId="ee0e6f38-b8ea-4650-893a-58a4522b851e" providerId="ADAL" clId="{249D4584-E6E8-43A8-B3BE-BF64C019F35C}" dt="2021-04-16T16:40:10.815" v="8002" actId="20577"/>
          <ac:spMkLst>
            <pc:docMk/>
            <pc:sldMk cId="0" sldId="266"/>
            <ac:spMk id="10" creationId="{10108520-7635-468A-B499-4F66871E7D63}"/>
          </ac:spMkLst>
        </pc:spChg>
        <pc:grpChg chg="add mod">
          <ac:chgData name="Maeve Buchan" userId="ee0e6f38-b8ea-4650-893a-58a4522b851e" providerId="ADAL" clId="{249D4584-E6E8-43A8-B3BE-BF64C019F35C}" dt="2021-04-15T03:25:31.788" v="684"/>
          <ac:grpSpMkLst>
            <pc:docMk/>
            <pc:sldMk cId="0" sldId="266"/>
            <ac:grpSpMk id="7" creationId="{BF22EA48-1B0F-4634-8D73-BF1FD05C7462}"/>
          </ac:grpSpMkLst>
        </pc:grpChg>
        <pc:picChg chg="add del mod">
          <ac:chgData name="Maeve Buchan" userId="ee0e6f38-b8ea-4650-893a-58a4522b851e" providerId="ADAL" clId="{249D4584-E6E8-43A8-B3BE-BF64C019F35C}" dt="2021-04-15T18:10:15.199" v="5330" actId="29295"/>
          <ac:picMkLst>
            <pc:docMk/>
            <pc:sldMk cId="0" sldId="266"/>
            <ac:picMk id="3" creationId="{00000000-0000-0000-0000-000000000000}"/>
          </ac:picMkLst>
        </pc:picChg>
        <pc:picChg chg="del">
          <ac:chgData name="Maeve Buchan" userId="ee0e6f38-b8ea-4650-893a-58a4522b851e" providerId="ADAL" clId="{249D4584-E6E8-43A8-B3BE-BF64C019F35C}" dt="2021-04-15T03:25:31.442" v="683" actId="478"/>
          <ac:picMkLst>
            <pc:docMk/>
            <pc:sldMk cId="0" sldId="266"/>
            <ac:picMk id="5" creationId="{00000000-0000-0000-0000-000000000000}"/>
          </ac:picMkLst>
        </pc:picChg>
        <pc:picChg chg="del">
          <ac:chgData name="Maeve Buchan" userId="ee0e6f38-b8ea-4650-893a-58a4522b851e" providerId="ADAL" clId="{249D4584-E6E8-43A8-B3BE-BF64C019F35C}" dt="2021-04-15T03:25:31.442" v="683" actId="478"/>
          <ac:picMkLst>
            <pc:docMk/>
            <pc:sldMk cId="0" sldId="266"/>
            <ac:picMk id="6" creationId="{00000000-0000-0000-0000-000000000000}"/>
          </ac:picMkLst>
        </pc:picChg>
        <pc:picChg chg="mod">
          <ac:chgData name="Maeve Buchan" userId="ee0e6f38-b8ea-4650-893a-58a4522b851e" providerId="ADAL" clId="{249D4584-E6E8-43A8-B3BE-BF64C019F35C}" dt="2021-04-15T03:25:31.788" v="684"/>
          <ac:picMkLst>
            <pc:docMk/>
            <pc:sldMk cId="0" sldId="266"/>
            <ac:picMk id="8" creationId="{AD2C6EBC-345F-4CE8-B2F2-3998C0945A37}"/>
          </ac:picMkLst>
        </pc:picChg>
        <pc:picChg chg="mod">
          <ac:chgData name="Maeve Buchan" userId="ee0e6f38-b8ea-4650-893a-58a4522b851e" providerId="ADAL" clId="{249D4584-E6E8-43A8-B3BE-BF64C019F35C}" dt="2021-04-15T03:25:31.788" v="684"/>
          <ac:picMkLst>
            <pc:docMk/>
            <pc:sldMk cId="0" sldId="266"/>
            <ac:picMk id="9" creationId="{D5375280-F194-442F-9E77-B9EF6A3B42AF}"/>
          </ac:picMkLst>
        </pc:picChg>
      </pc:sldChg>
      <pc:sldChg chg="addSp delSp modSp mod setBg modNotesTx">
        <pc:chgData name="Maeve Buchan" userId="ee0e6f38-b8ea-4650-893a-58a4522b851e" providerId="ADAL" clId="{249D4584-E6E8-43A8-B3BE-BF64C019F35C}" dt="2021-04-16T16:46:16.530" v="8064" actId="1035"/>
        <pc:sldMkLst>
          <pc:docMk/>
          <pc:sldMk cId="0" sldId="267"/>
        </pc:sldMkLst>
        <pc:spChg chg="del mod">
          <ac:chgData name="Maeve Buchan" userId="ee0e6f38-b8ea-4650-893a-58a4522b851e" providerId="ADAL" clId="{249D4584-E6E8-43A8-B3BE-BF64C019F35C}" dt="2021-04-15T17:24:32.553" v="3020" actId="478"/>
          <ac:spMkLst>
            <pc:docMk/>
            <pc:sldMk cId="0" sldId="267"/>
            <ac:spMk id="2" creationId="{00000000-0000-0000-0000-000000000000}"/>
          </ac:spMkLst>
        </pc:spChg>
        <pc:spChg chg="del mod">
          <ac:chgData name="Maeve Buchan" userId="ee0e6f38-b8ea-4650-893a-58a4522b851e" providerId="ADAL" clId="{249D4584-E6E8-43A8-B3BE-BF64C019F35C}" dt="2021-04-15T17:30:18.158" v="3318" actId="478"/>
          <ac:spMkLst>
            <pc:docMk/>
            <pc:sldMk cId="0" sldId="267"/>
            <ac:spMk id="3" creationId="{00000000-0000-0000-0000-000000000000}"/>
          </ac:spMkLst>
        </pc:spChg>
        <pc:spChg chg="mod ord">
          <ac:chgData name="Maeve Buchan" userId="ee0e6f38-b8ea-4650-893a-58a4522b851e" providerId="ADAL" clId="{249D4584-E6E8-43A8-B3BE-BF64C019F35C}" dt="2021-04-15T17:27:56.790" v="3287" actId="167"/>
          <ac:spMkLst>
            <pc:docMk/>
            <pc:sldMk cId="0" sldId="267"/>
            <ac:spMk id="4" creationId="{00000000-0000-0000-0000-000000000000}"/>
          </ac:spMkLst>
        </pc:spChg>
        <pc:spChg chg="ord">
          <ac:chgData name="Maeve Buchan" userId="ee0e6f38-b8ea-4650-893a-58a4522b851e" providerId="ADAL" clId="{249D4584-E6E8-43A8-B3BE-BF64C019F35C}" dt="2021-04-15T18:07:40.051" v="5252" actId="167"/>
          <ac:spMkLst>
            <pc:docMk/>
            <pc:sldMk cId="0" sldId="267"/>
            <ac:spMk id="6" creationId="{00000000-0000-0000-0000-000000000000}"/>
          </ac:spMkLst>
        </pc:spChg>
        <pc:spChg chg="mod ord">
          <ac:chgData name="Maeve Buchan" userId="ee0e6f38-b8ea-4650-893a-58a4522b851e" providerId="ADAL" clId="{249D4584-E6E8-43A8-B3BE-BF64C019F35C}" dt="2021-04-15T18:07:42.900" v="5255" actId="207"/>
          <ac:spMkLst>
            <pc:docMk/>
            <pc:sldMk cId="0" sldId="267"/>
            <ac:spMk id="7" creationId="{00000000-0000-0000-0000-000000000000}"/>
          </ac:spMkLst>
        </pc:spChg>
        <pc:spChg chg="mod">
          <ac:chgData name="Maeve Buchan" userId="ee0e6f38-b8ea-4650-893a-58a4522b851e" providerId="ADAL" clId="{249D4584-E6E8-43A8-B3BE-BF64C019F35C}" dt="2021-04-16T00:24:01.780" v="7733" actId="14100"/>
          <ac:spMkLst>
            <pc:docMk/>
            <pc:sldMk cId="0" sldId="267"/>
            <ac:spMk id="10" creationId="{00000000-0000-0000-0000-000000000000}"/>
          </ac:spMkLst>
        </pc:spChg>
        <pc:spChg chg="mod ord">
          <ac:chgData name="Maeve Buchan" userId="ee0e6f38-b8ea-4650-893a-58a4522b851e" providerId="ADAL" clId="{249D4584-E6E8-43A8-B3BE-BF64C019F35C}" dt="2021-04-16T16:45:39.332" v="8048" actId="166"/>
          <ac:spMkLst>
            <pc:docMk/>
            <pc:sldMk cId="0" sldId="267"/>
            <ac:spMk id="15" creationId="{00000000-0000-0000-0000-000000000000}"/>
          </ac:spMkLst>
        </pc:spChg>
        <pc:spChg chg="mod ord">
          <ac:chgData name="Maeve Buchan" userId="ee0e6f38-b8ea-4650-893a-58a4522b851e" providerId="ADAL" clId="{249D4584-E6E8-43A8-B3BE-BF64C019F35C}" dt="2021-04-16T16:45:42.745" v="8049" actId="166"/>
          <ac:spMkLst>
            <pc:docMk/>
            <pc:sldMk cId="0" sldId="267"/>
            <ac:spMk id="16" creationId="{00000000-0000-0000-0000-000000000000}"/>
          </ac:spMkLst>
        </pc:spChg>
        <pc:spChg chg="add mod">
          <ac:chgData name="Maeve Buchan" userId="ee0e6f38-b8ea-4650-893a-58a4522b851e" providerId="ADAL" clId="{249D4584-E6E8-43A8-B3BE-BF64C019F35C}" dt="2021-04-15T17:30:24.747" v="3331" actId="1035"/>
          <ac:spMkLst>
            <pc:docMk/>
            <pc:sldMk cId="0" sldId="267"/>
            <ac:spMk id="22" creationId="{63296B4A-8A8E-4075-A4F3-A0B256476006}"/>
          </ac:spMkLst>
        </pc:spChg>
        <pc:spChg chg="add mod">
          <ac:chgData name="Maeve Buchan" userId="ee0e6f38-b8ea-4650-893a-58a4522b851e" providerId="ADAL" clId="{249D4584-E6E8-43A8-B3BE-BF64C019F35C}" dt="2021-04-16T16:41:20.039" v="8035" actId="20577"/>
          <ac:spMkLst>
            <pc:docMk/>
            <pc:sldMk cId="0" sldId="267"/>
            <ac:spMk id="23" creationId="{9017ABEF-3118-49FB-AEEA-6DEFC036A5FC}"/>
          </ac:spMkLst>
        </pc:spChg>
        <pc:grpChg chg="add mod">
          <ac:chgData name="Maeve Buchan" userId="ee0e6f38-b8ea-4650-893a-58a4522b851e" providerId="ADAL" clId="{249D4584-E6E8-43A8-B3BE-BF64C019F35C}" dt="2021-04-15T03:25:35.082" v="686"/>
          <ac:grpSpMkLst>
            <pc:docMk/>
            <pc:sldMk cId="0" sldId="267"/>
            <ac:grpSpMk id="19" creationId="{2F541CD0-F36E-4253-A5F0-53D46ED89EAB}"/>
          </ac:grpSpMkLst>
        </pc:grpChg>
        <pc:picChg chg="add mod">
          <ac:chgData name="Maeve Buchan" userId="ee0e6f38-b8ea-4650-893a-58a4522b851e" providerId="ADAL" clId="{249D4584-E6E8-43A8-B3BE-BF64C019F35C}" dt="2021-04-16T16:46:16.530" v="8064" actId="1035"/>
          <ac:picMkLst>
            <pc:docMk/>
            <pc:sldMk cId="0" sldId="267"/>
            <ac:picMk id="3" creationId="{DE2525D5-71A5-4A92-B0A2-EE66B7BEB207}"/>
          </ac:picMkLst>
        </pc:picChg>
        <pc:picChg chg="mod ord">
          <ac:chgData name="Maeve Buchan" userId="ee0e6f38-b8ea-4650-893a-58a4522b851e" providerId="ADAL" clId="{249D4584-E6E8-43A8-B3BE-BF64C019F35C}" dt="2021-04-15T17:27:50.411" v="3285" actId="167"/>
          <ac:picMkLst>
            <pc:docMk/>
            <pc:sldMk cId="0" sldId="267"/>
            <ac:picMk id="5" creationId="{00000000-0000-0000-0000-000000000000}"/>
          </ac:picMkLst>
        </pc:picChg>
        <pc:picChg chg="del mod ord">
          <ac:chgData name="Maeve Buchan" userId="ee0e6f38-b8ea-4650-893a-58a4522b851e" providerId="ADAL" clId="{249D4584-E6E8-43A8-B3BE-BF64C019F35C}" dt="2021-04-16T16:44:22.909" v="8036" actId="478"/>
          <ac:picMkLst>
            <pc:docMk/>
            <pc:sldMk cId="0" sldId="267"/>
            <ac:picMk id="8" creationId="{00000000-0000-0000-0000-000000000000}"/>
          </ac:picMkLst>
        </pc:picChg>
        <pc:picChg chg="del">
          <ac:chgData name="Maeve Buchan" userId="ee0e6f38-b8ea-4650-893a-58a4522b851e" providerId="ADAL" clId="{249D4584-E6E8-43A8-B3BE-BF64C019F35C}" dt="2021-04-15T03:25:34.757" v="685" actId="478"/>
          <ac:picMkLst>
            <pc:docMk/>
            <pc:sldMk cId="0" sldId="267"/>
            <ac:picMk id="13" creationId="{00000000-0000-0000-0000-000000000000}"/>
          </ac:picMkLst>
        </pc:picChg>
        <pc:picChg chg="del">
          <ac:chgData name="Maeve Buchan" userId="ee0e6f38-b8ea-4650-893a-58a4522b851e" providerId="ADAL" clId="{249D4584-E6E8-43A8-B3BE-BF64C019F35C}" dt="2021-04-15T03:25:34.757" v="685" actId="478"/>
          <ac:picMkLst>
            <pc:docMk/>
            <pc:sldMk cId="0" sldId="267"/>
            <ac:picMk id="14" creationId="{00000000-0000-0000-0000-000000000000}"/>
          </ac:picMkLst>
        </pc:picChg>
        <pc:picChg chg="mod">
          <ac:chgData name="Maeve Buchan" userId="ee0e6f38-b8ea-4650-893a-58a4522b851e" providerId="ADAL" clId="{249D4584-E6E8-43A8-B3BE-BF64C019F35C}" dt="2021-04-15T03:25:35.082" v="686"/>
          <ac:picMkLst>
            <pc:docMk/>
            <pc:sldMk cId="0" sldId="267"/>
            <ac:picMk id="20" creationId="{A711D9AD-DDFA-4EEE-8D35-EB31994223B0}"/>
          </ac:picMkLst>
        </pc:picChg>
        <pc:picChg chg="mod">
          <ac:chgData name="Maeve Buchan" userId="ee0e6f38-b8ea-4650-893a-58a4522b851e" providerId="ADAL" clId="{249D4584-E6E8-43A8-B3BE-BF64C019F35C}" dt="2021-04-15T03:25:35.082" v="686"/>
          <ac:picMkLst>
            <pc:docMk/>
            <pc:sldMk cId="0" sldId="267"/>
            <ac:picMk id="21" creationId="{8B9B961F-A88A-4F94-AC19-0CC67EA78C3A}"/>
          </ac:picMkLst>
        </pc:picChg>
        <pc:picChg chg="add del mod">
          <ac:chgData name="Maeve Buchan" userId="ee0e6f38-b8ea-4650-893a-58a4522b851e" providerId="ADAL" clId="{249D4584-E6E8-43A8-B3BE-BF64C019F35C}" dt="2021-04-15T04:06:15.626" v="2329"/>
          <ac:picMkLst>
            <pc:docMk/>
            <pc:sldMk cId="0" sldId="267"/>
            <ac:picMk id="22" creationId="{8D2B82AB-ACBC-4D44-9135-5E0563404786}"/>
          </ac:picMkLst>
        </pc:picChg>
      </pc:sldChg>
      <pc:sldChg chg="addSp delSp modSp mod modNotesTx">
        <pc:chgData name="Maeve Buchan" userId="ee0e6f38-b8ea-4650-893a-58a4522b851e" providerId="ADAL" clId="{249D4584-E6E8-43A8-B3BE-BF64C019F35C}" dt="2021-04-16T16:46:41.580" v="8069" actId="20577"/>
        <pc:sldMkLst>
          <pc:docMk/>
          <pc:sldMk cId="0" sldId="268"/>
        </pc:sldMkLst>
        <pc:spChg chg="add mod">
          <ac:chgData name="Maeve Buchan" userId="ee0e6f38-b8ea-4650-893a-58a4522b851e" providerId="ADAL" clId="{249D4584-E6E8-43A8-B3BE-BF64C019F35C}" dt="2021-04-16T16:46:41.580" v="8069" actId="20577"/>
          <ac:spMkLst>
            <pc:docMk/>
            <pc:sldMk cId="0" sldId="268"/>
            <ac:spMk id="14" creationId="{EB186D07-6D04-44E4-B563-EB02620BC840}"/>
          </ac:spMkLst>
        </pc:spChg>
        <pc:grpChg chg="add mod">
          <ac:chgData name="Maeve Buchan" userId="ee0e6f38-b8ea-4650-893a-58a4522b851e" providerId="ADAL" clId="{249D4584-E6E8-43A8-B3BE-BF64C019F35C}" dt="2021-04-15T03:25:38.223" v="688"/>
          <ac:grpSpMkLst>
            <pc:docMk/>
            <pc:sldMk cId="0" sldId="268"/>
            <ac:grpSpMk id="11" creationId="{7E1897DE-3EDF-4441-8D9A-14233F1F73A2}"/>
          </ac:grpSpMkLst>
        </pc:grpChg>
        <pc:picChg chg="del">
          <ac:chgData name="Maeve Buchan" userId="ee0e6f38-b8ea-4650-893a-58a4522b851e" providerId="ADAL" clId="{249D4584-E6E8-43A8-B3BE-BF64C019F35C}" dt="2021-04-16T00:30:33.329" v="7734" actId="478"/>
          <ac:picMkLst>
            <pc:docMk/>
            <pc:sldMk cId="0" sldId="268"/>
            <ac:picMk id="3" creationId="{00000000-0000-0000-0000-000000000000}"/>
          </ac:picMkLst>
        </pc:picChg>
        <pc:picChg chg="del">
          <ac:chgData name="Maeve Buchan" userId="ee0e6f38-b8ea-4650-893a-58a4522b851e" providerId="ADAL" clId="{249D4584-E6E8-43A8-B3BE-BF64C019F35C}" dt="2021-04-15T03:25:37.866" v="687" actId="478"/>
          <ac:picMkLst>
            <pc:docMk/>
            <pc:sldMk cId="0" sldId="268"/>
            <ac:picMk id="9" creationId="{00000000-0000-0000-0000-000000000000}"/>
          </ac:picMkLst>
        </pc:picChg>
        <pc:picChg chg="del">
          <ac:chgData name="Maeve Buchan" userId="ee0e6f38-b8ea-4650-893a-58a4522b851e" providerId="ADAL" clId="{249D4584-E6E8-43A8-B3BE-BF64C019F35C}" dt="2021-04-15T03:25:37.866" v="687" actId="478"/>
          <ac:picMkLst>
            <pc:docMk/>
            <pc:sldMk cId="0" sldId="268"/>
            <ac:picMk id="10" creationId="{00000000-0000-0000-0000-000000000000}"/>
          </ac:picMkLst>
        </pc:picChg>
        <pc:picChg chg="add mod">
          <ac:chgData name="Maeve Buchan" userId="ee0e6f38-b8ea-4650-893a-58a4522b851e" providerId="ADAL" clId="{249D4584-E6E8-43A8-B3BE-BF64C019F35C}" dt="2021-04-16T00:30:56.926" v="7763" actId="12789"/>
          <ac:picMkLst>
            <pc:docMk/>
            <pc:sldMk cId="0" sldId="268"/>
            <ac:picMk id="10" creationId="{61666C52-A438-4D7B-822C-B606D4EEE812}"/>
          </ac:picMkLst>
        </pc:picChg>
        <pc:picChg chg="mod">
          <ac:chgData name="Maeve Buchan" userId="ee0e6f38-b8ea-4650-893a-58a4522b851e" providerId="ADAL" clId="{249D4584-E6E8-43A8-B3BE-BF64C019F35C}" dt="2021-04-15T03:25:38.223" v="688"/>
          <ac:picMkLst>
            <pc:docMk/>
            <pc:sldMk cId="0" sldId="268"/>
            <ac:picMk id="12" creationId="{E9CEADA9-C671-4B41-AE19-CE393AD43923}"/>
          </ac:picMkLst>
        </pc:picChg>
        <pc:picChg chg="mod">
          <ac:chgData name="Maeve Buchan" userId="ee0e6f38-b8ea-4650-893a-58a4522b851e" providerId="ADAL" clId="{249D4584-E6E8-43A8-B3BE-BF64C019F35C}" dt="2021-04-15T03:25:38.223" v="688"/>
          <ac:picMkLst>
            <pc:docMk/>
            <pc:sldMk cId="0" sldId="268"/>
            <ac:picMk id="13" creationId="{BC8C382D-DCC6-4ACC-808F-9FA62F8B5207}"/>
          </ac:picMkLst>
        </pc:picChg>
      </pc:sldChg>
      <pc:sldChg chg="addSp delSp modSp mod ord">
        <pc:chgData name="Maeve Buchan" userId="ee0e6f38-b8ea-4650-893a-58a4522b851e" providerId="ADAL" clId="{249D4584-E6E8-43A8-B3BE-BF64C019F35C}" dt="2021-04-16T17:42:41.048" v="8467" actId="1035"/>
        <pc:sldMkLst>
          <pc:docMk/>
          <pc:sldMk cId="0" sldId="269"/>
        </pc:sldMkLst>
        <pc:spChg chg="add mod">
          <ac:chgData name="Maeve Buchan" userId="ee0e6f38-b8ea-4650-893a-58a4522b851e" providerId="ADAL" clId="{249D4584-E6E8-43A8-B3BE-BF64C019F35C}" dt="2021-04-16T17:41:35.970" v="8458" actId="1036"/>
          <ac:spMkLst>
            <pc:docMk/>
            <pc:sldMk cId="0" sldId="269"/>
            <ac:spMk id="8" creationId="{B4BCE17A-1206-4A54-AC7F-03211411C8F6}"/>
          </ac:spMkLst>
        </pc:spChg>
        <pc:spChg chg="add mod">
          <ac:chgData name="Maeve Buchan" userId="ee0e6f38-b8ea-4650-893a-58a4522b851e" providerId="ADAL" clId="{249D4584-E6E8-43A8-B3BE-BF64C019F35C}" dt="2021-04-16T17:42:41.048" v="8467" actId="1035"/>
          <ac:spMkLst>
            <pc:docMk/>
            <pc:sldMk cId="0" sldId="269"/>
            <ac:spMk id="9" creationId="{4C061F40-D02D-4EA2-940A-E6F8136F8F2A}"/>
          </ac:spMkLst>
        </pc:spChg>
        <pc:spChg chg="add mod">
          <ac:chgData name="Maeve Buchan" userId="ee0e6f38-b8ea-4650-893a-58a4522b851e" providerId="ADAL" clId="{249D4584-E6E8-43A8-B3BE-BF64C019F35C}" dt="2021-04-16T16:46:36.795" v="8067" actId="14100"/>
          <ac:spMkLst>
            <pc:docMk/>
            <pc:sldMk cId="0" sldId="269"/>
            <ac:spMk id="13" creationId="{B1FABABD-EC5D-4A0F-84F7-AA7C6C3A5D49}"/>
          </ac:spMkLst>
        </pc:spChg>
        <pc:grpChg chg="add mod">
          <ac:chgData name="Maeve Buchan" userId="ee0e6f38-b8ea-4650-893a-58a4522b851e" providerId="ADAL" clId="{249D4584-E6E8-43A8-B3BE-BF64C019F35C}" dt="2021-04-15T03:25:41.879" v="690"/>
          <ac:grpSpMkLst>
            <pc:docMk/>
            <pc:sldMk cId="0" sldId="269"/>
            <ac:grpSpMk id="10" creationId="{916B1BDB-CACB-498F-9E50-54C906AA5892}"/>
          </ac:grpSpMkLst>
        </pc:grpChg>
        <pc:picChg chg="mod">
          <ac:chgData name="Maeve Buchan" userId="ee0e6f38-b8ea-4650-893a-58a4522b851e" providerId="ADAL" clId="{249D4584-E6E8-43A8-B3BE-BF64C019F35C}" dt="2021-04-15T17:53:41.100" v="4483" actId="207"/>
          <ac:picMkLst>
            <pc:docMk/>
            <pc:sldMk cId="0" sldId="269"/>
            <ac:picMk id="3" creationId="{00000000-0000-0000-0000-000000000000}"/>
          </ac:picMkLst>
        </pc:picChg>
        <pc:picChg chg="del">
          <ac:chgData name="Maeve Buchan" userId="ee0e6f38-b8ea-4650-893a-58a4522b851e" providerId="ADAL" clId="{249D4584-E6E8-43A8-B3BE-BF64C019F35C}" dt="2021-04-15T03:25:41.563" v="689" actId="478"/>
          <ac:picMkLst>
            <pc:docMk/>
            <pc:sldMk cId="0" sldId="269"/>
            <ac:picMk id="8" creationId="{00000000-0000-0000-0000-000000000000}"/>
          </ac:picMkLst>
        </pc:picChg>
        <pc:picChg chg="del">
          <ac:chgData name="Maeve Buchan" userId="ee0e6f38-b8ea-4650-893a-58a4522b851e" providerId="ADAL" clId="{249D4584-E6E8-43A8-B3BE-BF64C019F35C}" dt="2021-04-15T03:25:41.563" v="689" actId="478"/>
          <ac:picMkLst>
            <pc:docMk/>
            <pc:sldMk cId="0" sldId="269"/>
            <ac:picMk id="9" creationId="{00000000-0000-0000-0000-000000000000}"/>
          </ac:picMkLst>
        </pc:picChg>
        <pc:picChg chg="mod">
          <ac:chgData name="Maeve Buchan" userId="ee0e6f38-b8ea-4650-893a-58a4522b851e" providerId="ADAL" clId="{249D4584-E6E8-43A8-B3BE-BF64C019F35C}" dt="2021-04-15T03:25:41.879" v="690"/>
          <ac:picMkLst>
            <pc:docMk/>
            <pc:sldMk cId="0" sldId="269"/>
            <ac:picMk id="11" creationId="{233C916C-267E-47A7-BCB2-08850A4D8384}"/>
          </ac:picMkLst>
        </pc:picChg>
        <pc:picChg chg="mod">
          <ac:chgData name="Maeve Buchan" userId="ee0e6f38-b8ea-4650-893a-58a4522b851e" providerId="ADAL" clId="{249D4584-E6E8-43A8-B3BE-BF64C019F35C}" dt="2021-04-15T03:25:41.879" v="690"/>
          <ac:picMkLst>
            <pc:docMk/>
            <pc:sldMk cId="0" sldId="269"/>
            <ac:picMk id="12" creationId="{6EBFE243-3096-4DDD-8EFB-91F5BE7A0FB8}"/>
          </ac:picMkLst>
        </pc:picChg>
      </pc:sldChg>
      <pc:sldChg chg="addSp delSp modSp del mod">
        <pc:chgData name="Maeve Buchan" userId="ee0e6f38-b8ea-4650-893a-58a4522b851e" providerId="ADAL" clId="{249D4584-E6E8-43A8-B3BE-BF64C019F35C}" dt="2021-04-15T04:02:06.454" v="2238" actId="2696"/>
        <pc:sldMkLst>
          <pc:docMk/>
          <pc:sldMk cId="0" sldId="270"/>
        </pc:sldMkLst>
        <pc:spChg chg="mod">
          <ac:chgData name="Maeve Buchan" userId="ee0e6f38-b8ea-4650-893a-58a4522b851e" providerId="ADAL" clId="{249D4584-E6E8-43A8-B3BE-BF64C019F35C}" dt="2021-04-15T03:37:30.163" v="959" actId="1035"/>
          <ac:spMkLst>
            <pc:docMk/>
            <pc:sldMk cId="0" sldId="270"/>
            <ac:spMk id="2" creationId="{00000000-0000-0000-0000-000000000000}"/>
          </ac:spMkLst>
        </pc:spChg>
        <pc:spChg chg="mod">
          <ac:chgData name="Maeve Buchan" userId="ee0e6f38-b8ea-4650-893a-58a4522b851e" providerId="ADAL" clId="{249D4584-E6E8-43A8-B3BE-BF64C019F35C}" dt="2021-04-15T03:42:13.137" v="1294" actId="1035"/>
          <ac:spMkLst>
            <pc:docMk/>
            <pc:sldMk cId="0" sldId="270"/>
            <ac:spMk id="3" creationId="{00000000-0000-0000-0000-000000000000}"/>
          </ac:spMkLst>
        </pc:spChg>
        <pc:spChg chg="mod">
          <ac:chgData name="Maeve Buchan" userId="ee0e6f38-b8ea-4650-893a-58a4522b851e" providerId="ADAL" clId="{249D4584-E6E8-43A8-B3BE-BF64C019F35C}" dt="2021-04-15T03:38:02.069" v="1015" actId="113"/>
          <ac:spMkLst>
            <pc:docMk/>
            <pc:sldMk cId="0" sldId="270"/>
            <ac:spMk id="4" creationId="{00000000-0000-0000-0000-000000000000}"/>
          </ac:spMkLst>
        </pc:spChg>
        <pc:spChg chg="mod">
          <ac:chgData name="Maeve Buchan" userId="ee0e6f38-b8ea-4650-893a-58a4522b851e" providerId="ADAL" clId="{249D4584-E6E8-43A8-B3BE-BF64C019F35C}" dt="2021-04-15T03:42:49.521" v="1360" actId="1035"/>
          <ac:spMkLst>
            <pc:docMk/>
            <pc:sldMk cId="0" sldId="270"/>
            <ac:spMk id="5" creationId="{00000000-0000-0000-0000-000000000000}"/>
          </ac:spMkLst>
        </pc:spChg>
        <pc:spChg chg="mod">
          <ac:chgData name="Maeve Buchan" userId="ee0e6f38-b8ea-4650-893a-58a4522b851e" providerId="ADAL" clId="{249D4584-E6E8-43A8-B3BE-BF64C019F35C}" dt="2021-04-15T03:38:12.159" v="1018" actId="113"/>
          <ac:spMkLst>
            <pc:docMk/>
            <pc:sldMk cId="0" sldId="270"/>
            <ac:spMk id="6" creationId="{00000000-0000-0000-0000-000000000000}"/>
          </ac:spMkLst>
        </pc:spChg>
        <pc:spChg chg="mod">
          <ac:chgData name="Maeve Buchan" userId="ee0e6f38-b8ea-4650-893a-58a4522b851e" providerId="ADAL" clId="{249D4584-E6E8-43A8-B3BE-BF64C019F35C}" dt="2021-04-15T03:43:03.032" v="1421" actId="1035"/>
          <ac:spMkLst>
            <pc:docMk/>
            <pc:sldMk cId="0" sldId="270"/>
            <ac:spMk id="7" creationId="{00000000-0000-0000-0000-000000000000}"/>
          </ac:spMkLst>
        </pc:spChg>
        <pc:spChg chg="mod">
          <ac:chgData name="Maeve Buchan" userId="ee0e6f38-b8ea-4650-893a-58a4522b851e" providerId="ADAL" clId="{249D4584-E6E8-43A8-B3BE-BF64C019F35C}" dt="2021-04-15T03:38:22.071" v="1021" actId="113"/>
          <ac:spMkLst>
            <pc:docMk/>
            <pc:sldMk cId="0" sldId="270"/>
            <ac:spMk id="8" creationId="{00000000-0000-0000-0000-000000000000}"/>
          </ac:spMkLst>
        </pc:spChg>
        <pc:spChg chg="add mod">
          <ac:chgData name="Maeve Buchan" userId="ee0e6f38-b8ea-4650-893a-58a4522b851e" providerId="ADAL" clId="{249D4584-E6E8-43A8-B3BE-BF64C019F35C}" dt="2021-04-15T03:39:36.021" v="1051" actId="122"/>
          <ac:spMkLst>
            <pc:docMk/>
            <pc:sldMk cId="0" sldId="270"/>
            <ac:spMk id="14" creationId="{7BC6F172-DD91-4F46-B882-0B35AB19F4B4}"/>
          </ac:spMkLst>
        </pc:spChg>
        <pc:spChg chg="add del mod">
          <ac:chgData name="Maeve Buchan" userId="ee0e6f38-b8ea-4650-893a-58a4522b851e" providerId="ADAL" clId="{249D4584-E6E8-43A8-B3BE-BF64C019F35C}" dt="2021-04-15T03:56:34.971" v="1855" actId="478"/>
          <ac:spMkLst>
            <pc:docMk/>
            <pc:sldMk cId="0" sldId="270"/>
            <ac:spMk id="15" creationId="{3A9D7E1F-44BF-49AD-BE1D-5EC954B92068}"/>
          </ac:spMkLst>
        </pc:spChg>
        <pc:spChg chg="add mod">
          <ac:chgData name="Maeve Buchan" userId="ee0e6f38-b8ea-4650-893a-58a4522b851e" providerId="ADAL" clId="{249D4584-E6E8-43A8-B3BE-BF64C019F35C}" dt="2021-04-15T03:45:52.550" v="1450" actId="1076"/>
          <ac:spMkLst>
            <pc:docMk/>
            <pc:sldMk cId="0" sldId="270"/>
            <ac:spMk id="16" creationId="{E395FDFB-8106-4AF2-B48A-39913C1A8983}"/>
          </ac:spMkLst>
        </pc:spChg>
        <pc:spChg chg="add mod">
          <ac:chgData name="Maeve Buchan" userId="ee0e6f38-b8ea-4650-893a-58a4522b851e" providerId="ADAL" clId="{249D4584-E6E8-43A8-B3BE-BF64C019F35C}" dt="2021-04-15T03:45:25.618" v="1445" actId="1076"/>
          <ac:spMkLst>
            <pc:docMk/>
            <pc:sldMk cId="0" sldId="270"/>
            <ac:spMk id="17" creationId="{0CAE31C4-C688-43CC-9932-EBC4DC0C9F0E}"/>
          </ac:spMkLst>
        </pc:spChg>
        <pc:spChg chg="add mod">
          <ac:chgData name="Maeve Buchan" userId="ee0e6f38-b8ea-4650-893a-58a4522b851e" providerId="ADAL" clId="{249D4584-E6E8-43A8-B3BE-BF64C019F35C}" dt="2021-04-15T03:44:45.433" v="1438" actId="1076"/>
          <ac:spMkLst>
            <pc:docMk/>
            <pc:sldMk cId="0" sldId="270"/>
            <ac:spMk id="18" creationId="{D270D3AE-7D93-45AC-BE16-69D92B2F1697}"/>
          </ac:spMkLst>
        </pc:spChg>
        <pc:spChg chg="add mod">
          <ac:chgData name="Maeve Buchan" userId="ee0e6f38-b8ea-4650-893a-58a4522b851e" providerId="ADAL" clId="{249D4584-E6E8-43A8-B3BE-BF64C019F35C}" dt="2021-04-15T03:44:07.355" v="1433" actId="1076"/>
          <ac:spMkLst>
            <pc:docMk/>
            <pc:sldMk cId="0" sldId="270"/>
            <ac:spMk id="19" creationId="{76C5B70D-C2FB-4F55-8C48-CF160F3A90A4}"/>
          </ac:spMkLst>
        </pc:spChg>
        <pc:spChg chg="add mod">
          <ac:chgData name="Maeve Buchan" userId="ee0e6f38-b8ea-4650-893a-58a4522b851e" providerId="ADAL" clId="{249D4584-E6E8-43A8-B3BE-BF64C019F35C}" dt="2021-04-15T03:42:41.453" v="1305" actId="1076"/>
          <ac:spMkLst>
            <pc:docMk/>
            <pc:sldMk cId="0" sldId="270"/>
            <ac:spMk id="20" creationId="{BA4B50AD-5814-49E2-88A7-0F0BDCB37F8A}"/>
          </ac:spMkLst>
        </pc:spChg>
        <pc:spChg chg="add mod">
          <ac:chgData name="Maeve Buchan" userId="ee0e6f38-b8ea-4650-893a-58a4522b851e" providerId="ADAL" clId="{249D4584-E6E8-43A8-B3BE-BF64C019F35C}" dt="2021-04-15T03:44:49.189" v="1439" actId="1076"/>
          <ac:spMkLst>
            <pc:docMk/>
            <pc:sldMk cId="0" sldId="270"/>
            <ac:spMk id="21" creationId="{21B8BB47-67A9-4A07-9061-37EBCE1D4AF7}"/>
          </ac:spMkLst>
        </pc:spChg>
        <pc:spChg chg="add mod">
          <ac:chgData name="Maeve Buchan" userId="ee0e6f38-b8ea-4650-893a-58a4522b851e" providerId="ADAL" clId="{249D4584-E6E8-43A8-B3BE-BF64C019F35C}" dt="2021-04-15T03:44:53.017" v="1440" actId="1076"/>
          <ac:spMkLst>
            <pc:docMk/>
            <pc:sldMk cId="0" sldId="270"/>
            <ac:spMk id="22" creationId="{8A31019E-4DA9-4FEA-B3D4-003A0F4ADD2D}"/>
          </ac:spMkLst>
        </pc:spChg>
        <pc:spChg chg="add mod">
          <ac:chgData name="Maeve Buchan" userId="ee0e6f38-b8ea-4650-893a-58a4522b851e" providerId="ADAL" clId="{249D4584-E6E8-43A8-B3BE-BF64C019F35C}" dt="2021-04-15T03:42:57.180" v="1407" actId="1035"/>
          <ac:spMkLst>
            <pc:docMk/>
            <pc:sldMk cId="0" sldId="270"/>
            <ac:spMk id="23" creationId="{22B3978B-5369-4901-BA21-72B28A03A3BD}"/>
          </ac:spMkLst>
        </pc:spChg>
        <pc:spChg chg="add mod">
          <ac:chgData name="Maeve Buchan" userId="ee0e6f38-b8ea-4650-893a-58a4522b851e" providerId="ADAL" clId="{249D4584-E6E8-43A8-B3BE-BF64C019F35C}" dt="2021-04-15T03:48:10.853" v="1478" actId="1076"/>
          <ac:spMkLst>
            <pc:docMk/>
            <pc:sldMk cId="0" sldId="270"/>
            <ac:spMk id="25" creationId="{F4B3A715-8DDE-4C97-A914-3598514B0608}"/>
          </ac:spMkLst>
        </pc:spChg>
        <pc:spChg chg="add mod">
          <ac:chgData name="Maeve Buchan" userId="ee0e6f38-b8ea-4650-893a-58a4522b851e" providerId="ADAL" clId="{249D4584-E6E8-43A8-B3BE-BF64C019F35C}" dt="2021-04-15T03:47:39.880" v="1472" actId="1076"/>
          <ac:spMkLst>
            <pc:docMk/>
            <pc:sldMk cId="0" sldId="270"/>
            <ac:spMk id="26" creationId="{F5FA4306-B3C8-454C-882E-0803371E51CE}"/>
          </ac:spMkLst>
        </pc:spChg>
        <pc:spChg chg="add mod">
          <ac:chgData name="Maeve Buchan" userId="ee0e6f38-b8ea-4650-893a-58a4522b851e" providerId="ADAL" clId="{249D4584-E6E8-43A8-B3BE-BF64C019F35C}" dt="2021-04-15T03:46:58.138" v="1462" actId="1076"/>
          <ac:spMkLst>
            <pc:docMk/>
            <pc:sldMk cId="0" sldId="270"/>
            <ac:spMk id="27" creationId="{CC1124B4-E0FB-46D3-A114-EE7F67EB52CB}"/>
          </ac:spMkLst>
        </pc:spChg>
        <pc:spChg chg="add mod">
          <ac:chgData name="Maeve Buchan" userId="ee0e6f38-b8ea-4650-893a-58a4522b851e" providerId="ADAL" clId="{249D4584-E6E8-43A8-B3BE-BF64C019F35C}" dt="2021-04-15T03:46:32.228" v="1457" actId="1076"/>
          <ac:spMkLst>
            <pc:docMk/>
            <pc:sldMk cId="0" sldId="270"/>
            <ac:spMk id="28" creationId="{92D4465A-01EB-4E5B-A3A4-2336A521B9DF}"/>
          </ac:spMkLst>
        </pc:spChg>
        <pc:grpChg chg="add mod">
          <ac:chgData name="Maeve Buchan" userId="ee0e6f38-b8ea-4650-893a-58a4522b851e" providerId="ADAL" clId="{249D4584-E6E8-43A8-B3BE-BF64C019F35C}" dt="2021-04-15T03:25:44.990" v="692"/>
          <ac:grpSpMkLst>
            <pc:docMk/>
            <pc:sldMk cId="0" sldId="270"/>
            <ac:grpSpMk id="11" creationId="{8634C039-EDB0-4D00-B1D1-02990E9A1A6F}"/>
          </ac:grpSpMkLst>
        </pc:grpChg>
        <pc:graphicFrameChg chg="add del mod">
          <ac:chgData name="Maeve Buchan" userId="ee0e6f38-b8ea-4650-893a-58a4522b851e" providerId="ADAL" clId="{249D4584-E6E8-43A8-B3BE-BF64C019F35C}" dt="2021-04-15T03:40:14.272" v="1064"/>
          <ac:graphicFrameMkLst>
            <pc:docMk/>
            <pc:sldMk cId="0" sldId="270"/>
            <ac:graphicFrameMk id="24" creationId="{9F8446CE-29B6-4CF6-A22A-8D7DDAC9CB1B}"/>
          </ac:graphicFrameMkLst>
        </pc:graphicFrameChg>
        <pc:picChg chg="del">
          <ac:chgData name="Maeve Buchan" userId="ee0e6f38-b8ea-4650-893a-58a4522b851e" providerId="ADAL" clId="{249D4584-E6E8-43A8-B3BE-BF64C019F35C}" dt="2021-04-15T03:25:44.672" v="691" actId="478"/>
          <ac:picMkLst>
            <pc:docMk/>
            <pc:sldMk cId="0" sldId="270"/>
            <ac:picMk id="9" creationId="{00000000-0000-0000-0000-000000000000}"/>
          </ac:picMkLst>
        </pc:picChg>
        <pc:picChg chg="del">
          <ac:chgData name="Maeve Buchan" userId="ee0e6f38-b8ea-4650-893a-58a4522b851e" providerId="ADAL" clId="{249D4584-E6E8-43A8-B3BE-BF64C019F35C}" dt="2021-04-15T03:25:44.672" v="691" actId="478"/>
          <ac:picMkLst>
            <pc:docMk/>
            <pc:sldMk cId="0" sldId="270"/>
            <ac:picMk id="10" creationId="{00000000-0000-0000-0000-000000000000}"/>
          </ac:picMkLst>
        </pc:picChg>
        <pc:picChg chg="mod">
          <ac:chgData name="Maeve Buchan" userId="ee0e6f38-b8ea-4650-893a-58a4522b851e" providerId="ADAL" clId="{249D4584-E6E8-43A8-B3BE-BF64C019F35C}" dt="2021-04-15T03:25:44.990" v="692"/>
          <ac:picMkLst>
            <pc:docMk/>
            <pc:sldMk cId="0" sldId="270"/>
            <ac:picMk id="12" creationId="{6B0230E1-3DC7-40C6-9AD9-F31846CEBEBB}"/>
          </ac:picMkLst>
        </pc:picChg>
        <pc:picChg chg="mod">
          <ac:chgData name="Maeve Buchan" userId="ee0e6f38-b8ea-4650-893a-58a4522b851e" providerId="ADAL" clId="{249D4584-E6E8-43A8-B3BE-BF64C019F35C}" dt="2021-04-15T03:25:44.990" v="692"/>
          <ac:picMkLst>
            <pc:docMk/>
            <pc:sldMk cId="0" sldId="270"/>
            <ac:picMk id="13" creationId="{702F144A-2B80-4837-A3E3-936D9043ED9D}"/>
          </ac:picMkLst>
        </pc:picChg>
      </pc:sldChg>
      <pc:sldChg chg="addSp delSp modSp mod ord setBg modNotesTx">
        <pc:chgData name="Maeve Buchan" userId="ee0e6f38-b8ea-4650-893a-58a4522b851e" providerId="ADAL" clId="{249D4584-E6E8-43A8-B3BE-BF64C019F35C}" dt="2021-04-16T16:56:18.164" v="8204" actId="20577"/>
        <pc:sldMkLst>
          <pc:docMk/>
          <pc:sldMk cId="0" sldId="271"/>
        </pc:sldMkLst>
        <pc:spChg chg="mod">
          <ac:chgData name="Maeve Buchan" userId="ee0e6f38-b8ea-4650-893a-58a4522b851e" providerId="ADAL" clId="{249D4584-E6E8-43A8-B3BE-BF64C019F35C}" dt="2021-04-15T03:26:30.129" v="703" actId="113"/>
          <ac:spMkLst>
            <pc:docMk/>
            <pc:sldMk cId="0" sldId="271"/>
            <ac:spMk id="5" creationId="{00000000-0000-0000-0000-000000000000}"/>
          </ac:spMkLst>
        </pc:spChg>
        <pc:spChg chg="mod">
          <ac:chgData name="Maeve Buchan" userId="ee0e6f38-b8ea-4650-893a-58a4522b851e" providerId="ADAL" clId="{249D4584-E6E8-43A8-B3BE-BF64C019F35C}" dt="2021-04-15T17:23:35.513" v="3016" actId="14100"/>
          <ac:spMkLst>
            <pc:docMk/>
            <pc:sldMk cId="0" sldId="271"/>
            <ac:spMk id="6" creationId="{00000000-0000-0000-0000-000000000000}"/>
          </ac:spMkLst>
        </pc:spChg>
        <pc:spChg chg="mod">
          <ac:chgData name="Maeve Buchan" userId="ee0e6f38-b8ea-4650-893a-58a4522b851e" providerId="ADAL" clId="{249D4584-E6E8-43A8-B3BE-BF64C019F35C}" dt="2021-04-15T03:26:01.936" v="696" actId="208"/>
          <ac:spMkLst>
            <pc:docMk/>
            <pc:sldMk cId="0" sldId="271"/>
            <ac:spMk id="7" creationId="{00000000-0000-0000-0000-000000000000}"/>
          </ac:spMkLst>
        </pc:spChg>
        <pc:spChg chg="mod">
          <ac:chgData name="Maeve Buchan" userId="ee0e6f38-b8ea-4650-893a-58a4522b851e" providerId="ADAL" clId="{249D4584-E6E8-43A8-B3BE-BF64C019F35C}" dt="2021-04-15T04:07:22.752" v="2349" actId="207"/>
          <ac:spMkLst>
            <pc:docMk/>
            <pc:sldMk cId="0" sldId="271"/>
            <ac:spMk id="8" creationId="{00000000-0000-0000-0000-000000000000}"/>
          </ac:spMkLst>
        </pc:spChg>
        <pc:spChg chg="mod">
          <ac:chgData name="Maeve Buchan" userId="ee0e6f38-b8ea-4650-893a-58a4522b851e" providerId="ADAL" clId="{249D4584-E6E8-43A8-B3BE-BF64C019F35C}" dt="2021-04-15T04:07:29.657" v="2350" actId="14100"/>
          <ac:spMkLst>
            <pc:docMk/>
            <pc:sldMk cId="0" sldId="271"/>
            <ac:spMk id="9" creationId="{00000000-0000-0000-0000-000000000000}"/>
          </ac:spMkLst>
        </pc:spChg>
        <pc:spChg chg="mod">
          <ac:chgData name="Maeve Buchan" userId="ee0e6f38-b8ea-4650-893a-58a4522b851e" providerId="ADAL" clId="{249D4584-E6E8-43A8-B3BE-BF64C019F35C}" dt="2021-04-15T04:07:19.803" v="2348" actId="208"/>
          <ac:spMkLst>
            <pc:docMk/>
            <pc:sldMk cId="0" sldId="271"/>
            <ac:spMk id="10" creationId="{00000000-0000-0000-0000-000000000000}"/>
          </ac:spMkLst>
        </pc:spChg>
        <pc:spChg chg="mod">
          <ac:chgData name="Maeve Buchan" userId="ee0e6f38-b8ea-4650-893a-58a4522b851e" providerId="ADAL" clId="{249D4584-E6E8-43A8-B3BE-BF64C019F35C}" dt="2021-04-15T04:07:08.889" v="2347" actId="207"/>
          <ac:spMkLst>
            <pc:docMk/>
            <pc:sldMk cId="0" sldId="271"/>
            <ac:spMk id="11" creationId="{00000000-0000-0000-0000-000000000000}"/>
          </ac:spMkLst>
        </pc:spChg>
        <pc:spChg chg="mod">
          <ac:chgData name="Maeve Buchan" userId="ee0e6f38-b8ea-4650-893a-58a4522b851e" providerId="ADAL" clId="{249D4584-E6E8-43A8-B3BE-BF64C019F35C}" dt="2021-04-15T03:27:08.600" v="709" actId="14100"/>
          <ac:spMkLst>
            <pc:docMk/>
            <pc:sldMk cId="0" sldId="271"/>
            <ac:spMk id="12" creationId="{00000000-0000-0000-0000-000000000000}"/>
          </ac:spMkLst>
        </pc:spChg>
        <pc:spChg chg="mod">
          <ac:chgData name="Maeve Buchan" userId="ee0e6f38-b8ea-4650-893a-58a4522b851e" providerId="ADAL" clId="{249D4584-E6E8-43A8-B3BE-BF64C019F35C}" dt="2021-04-15T04:07:05.912" v="2346" actId="208"/>
          <ac:spMkLst>
            <pc:docMk/>
            <pc:sldMk cId="0" sldId="271"/>
            <ac:spMk id="13" creationId="{00000000-0000-0000-0000-000000000000}"/>
          </ac:spMkLst>
        </pc:spChg>
        <pc:spChg chg="add mod">
          <ac:chgData name="Maeve Buchan" userId="ee0e6f38-b8ea-4650-893a-58a4522b851e" providerId="ADAL" clId="{249D4584-E6E8-43A8-B3BE-BF64C019F35C}" dt="2021-04-16T16:56:18.164" v="8204" actId="20577"/>
          <ac:spMkLst>
            <pc:docMk/>
            <pc:sldMk cId="0" sldId="271"/>
            <ac:spMk id="20" creationId="{1692EA34-7408-45E9-A4E1-172268DBE119}"/>
          </ac:spMkLst>
        </pc:spChg>
        <pc:grpChg chg="add mod">
          <ac:chgData name="Maeve Buchan" userId="ee0e6f38-b8ea-4650-893a-58a4522b851e" providerId="ADAL" clId="{249D4584-E6E8-43A8-B3BE-BF64C019F35C}" dt="2021-04-15T03:25:48.442" v="694"/>
          <ac:grpSpMkLst>
            <pc:docMk/>
            <pc:sldMk cId="0" sldId="271"/>
            <ac:grpSpMk id="17" creationId="{72D9AB3A-A820-4C2F-A369-A63A6886E0E4}"/>
          </ac:grpSpMkLst>
        </pc:grpChg>
        <pc:picChg chg="mod">
          <ac:chgData name="Maeve Buchan" userId="ee0e6f38-b8ea-4650-893a-58a4522b851e" providerId="ADAL" clId="{249D4584-E6E8-43A8-B3BE-BF64C019F35C}" dt="2021-04-15T17:24:01.835" v="3017" actId="29295"/>
          <ac:picMkLst>
            <pc:docMk/>
            <pc:sldMk cId="0" sldId="271"/>
            <ac:picMk id="4" creationId="{00000000-0000-0000-0000-000000000000}"/>
          </ac:picMkLst>
        </pc:picChg>
        <pc:picChg chg="del">
          <ac:chgData name="Maeve Buchan" userId="ee0e6f38-b8ea-4650-893a-58a4522b851e" providerId="ADAL" clId="{249D4584-E6E8-43A8-B3BE-BF64C019F35C}" dt="2021-04-15T03:25:48.029" v="693" actId="478"/>
          <ac:picMkLst>
            <pc:docMk/>
            <pc:sldMk cId="0" sldId="271"/>
            <ac:picMk id="14" creationId="{00000000-0000-0000-0000-000000000000}"/>
          </ac:picMkLst>
        </pc:picChg>
        <pc:picChg chg="del">
          <ac:chgData name="Maeve Buchan" userId="ee0e6f38-b8ea-4650-893a-58a4522b851e" providerId="ADAL" clId="{249D4584-E6E8-43A8-B3BE-BF64C019F35C}" dt="2021-04-15T03:25:48.029" v="693" actId="478"/>
          <ac:picMkLst>
            <pc:docMk/>
            <pc:sldMk cId="0" sldId="271"/>
            <ac:picMk id="15" creationId="{00000000-0000-0000-0000-000000000000}"/>
          </ac:picMkLst>
        </pc:picChg>
        <pc:picChg chg="mod">
          <ac:chgData name="Maeve Buchan" userId="ee0e6f38-b8ea-4650-893a-58a4522b851e" providerId="ADAL" clId="{249D4584-E6E8-43A8-B3BE-BF64C019F35C}" dt="2021-04-15T03:25:48.442" v="694"/>
          <ac:picMkLst>
            <pc:docMk/>
            <pc:sldMk cId="0" sldId="271"/>
            <ac:picMk id="18" creationId="{A1B0889E-9F20-4FB4-B52C-DA45849C6038}"/>
          </ac:picMkLst>
        </pc:picChg>
        <pc:picChg chg="mod">
          <ac:chgData name="Maeve Buchan" userId="ee0e6f38-b8ea-4650-893a-58a4522b851e" providerId="ADAL" clId="{249D4584-E6E8-43A8-B3BE-BF64C019F35C}" dt="2021-04-15T03:25:48.442" v="694"/>
          <ac:picMkLst>
            <pc:docMk/>
            <pc:sldMk cId="0" sldId="271"/>
            <ac:picMk id="19" creationId="{EFB0ED47-938C-4CD6-9F81-68EFD73A15DB}"/>
          </ac:picMkLst>
        </pc:picChg>
      </pc:sldChg>
      <pc:sldChg chg="addSp delSp modSp mod ord modNotesTx">
        <pc:chgData name="Maeve Buchan" userId="ee0e6f38-b8ea-4650-893a-58a4522b851e" providerId="ADAL" clId="{249D4584-E6E8-43A8-B3BE-BF64C019F35C}" dt="2021-04-16T16:57:25.118" v="8208"/>
        <pc:sldMkLst>
          <pc:docMk/>
          <pc:sldMk cId="0" sldId="272"/>
        </pc:sldMkLst>
        <pc:spChg chg="add del mod">
          <ac:chgData name="Maeve Buchan" userId="ee0e6f38-b8ea-4650-893a-58a4522b851e" providerId="ADAL" clId="{249D4584-E6E8-43A8-B3BE-BF64C019F35C}" dt="2021-04-15T17:20:55.636" v="2881" actId="478"/>
          <ac:spMkLst>
            <pc:docMk/>
            <pc:sldMk cId="0" sldId="272"/>
            <ac:spMk id="10" creationId="{037686A7-CAFC-4C24-9C33-A5FDB2D3D6F8}"/>
          </ac:spMkLst>
        </pc:spChg>
        <pc:spChg chg="add mod">
          <ac:chgData name="Maeve Buchan" userId="ee0e6f38-b8ea-4650-893a-58a4522b851e" providerId="ADAL" clId="{249D4584-E6E8-43A8-B3BE-BF64C019F35C}" dt="2021-04-16T05:06:17.229" v="7831" actId="404"/>
          <ac:spMkLst>
            <pc:docMk/>
            <pc:sldMk cId="0" sldId="272"/>
            <ac:spMk id="11" creationId="{918681CE-EB93-4806-8AF7-8E2BF36D043F}"/>
          </ac:spMkLst>
        </pc:spChg>
        <pc:spChg chg="mod">
          <ac:chgData name="Maeve Buchan" userId="ee0e6f38-b8ea-4650-893a-58a4522b851e" providerId="ADAL" clId="{249D4584-E6E8-43A8-B3BE-BF64C019F35C}" dt="2021-04-16T05:06:20.886" v="7833" actId="404"/>
          <ac:spMkLst>
            <pc:docMk/>
            <pc:sldMk cId="0" sldId="272"/>
            <ac:spMk id="19" creationId="{117FED5D-9C52-49BE-B86B-E686AE829D49}"/>
          </ac:spMkLst>
        </pc:spChg>
        <pc:grpChg chg="add mod">
          <ac:chgData name="Maeve Buchan" userId="ee0e6f38-b8ea-4650-893a-58a4522b851e" providerId="ADAL" clId="{249D4584-E6E8-43A8-B3BE-BF64C019F35C}" dt="2021-04-15T03:27:19.490" v="711"/>
          <ac:grpSpMkLst>
            <pc:docMk/>
            <pc:sldMk cId="0" sldId="272"/>
            <ac:grpSpMk id="12" creationId="{74D7250C-CC6D-4055-90F3-66F9B919B1EA}"/>
          </ac:grpSpMkLst>
        </pc:grpChg>
        <pc:grpChg chg="add mod">
          <ac:chgData name="Maeve Buchan" userId="ee0e6f38-b8ea-4650-893a-58a4522b851e" providerId="ADAL" clId="{249D4584-E6E8-43A8-B3BE-BF64C019F35C}" dt="2021-04-15T18:14:16.895" v="5386" actId="1038"/>
          <ac:grpSpMkLst>
            <pc:docMk/>
            <pc:sldMk cId="0" sldId="272"/>
            <ac:grpSpMk id="17" creationId="{DAD5C1D0-26A5-42FD-8CC3-3494DCC47CB9}"/>
          </ac:grpSpMkLst>
        </pc:grpChg>
        <pc:grpChg chg="add mod">
          <ac:chgData name="Maeve Buchan" userId="ee0e6f38-b8ea-4650-893a-58a4522b851e" providerId="ADAL" clId="{249D4584-E6E8-43A8-B3BE-BF64C019F35C}" dt="2021-04-15T18:14:16.895" v="5386" actId="1038"/>
          <ac:grpSpMkLst>
            <pc:docMk/>
            <pc:sldMk cId="0" sldId="272"/>
            <ac:grpSpMk id="18" creationId="{3CAFC63D-17BE-4C29-B289-A2F63D0C423F}"/>
          </ac:grpSpMkLst>
        </pc:grpChg>
        <pc:picChg chg="mod">
          <ac:chgData name="Maeve Buchan" userId="ee0e6f38-b8ea-4650-893a-58a4522b851e" providerId="ADAL" clId="{249D4584-E6E8-43A8-B3BE-BF64C019F35C}" dt="2021-04-15T17:20:28.879" v="2876" actId="1037"/>
          <ac:picMkLst>
            <pc:docMk/>
            <pc:sldMk cId="0" sldId="272"/>
            <ac:picMk id="3" creationId="{00000000-0000-0000-0000-000000000000}"/>
          </ac:picMkLst>
        </pc:picChg>
        <pc:picChg chg="del">
          <ac:chgData name="Maeve Buchan" userId="ee0e6f38-b8ea-4650-893a-58a4522b851e" providerId="ADAL" clId="{249D4584-E6E8-43A8-B3BE-BF64C019F35C}" dt="2021-04-15T03:27:19.141" v="710" actId="478"/>
          <ac:picMkLst>
            <pc:docMk/>
            <pc:sldMk cId="0" sldId="272"/>
            <ac:picMk id="10" creationId="{00000000-0000-0000-0000-000000000000}"/>
          </ac:picMkLst>
        </pc:picChg>
        <pc:picChg chg="del">
          <ac:chgData name="Maeve Buchan" userId="ee0e6f38-b8ea-4650-893a-58a4522b851e" providerId="ADAL" clId="{249D4584-E6E8-43A8-B3BE-BF64C019F35C}" dt="2021-04-15T03:27:19.141" v="710" actId="478"/>
          <ac:picMkLst>
            <pc:docMk/>
            <pc:sldMk cId="0" sldId="272"/>
            <ac:picMk id="11" creationId="{00000000-0000-0000-0000-000000000000}"/>
          </ac:picMkLst>
        </pc:picChg>
        <pc:picChg chg="mod">
          <ac:chgData name="Maeve Buchan" userId="ee0e6f38-b8ea-4650-893a-58a4522b851e" providerId="ADAL" clId="{249D4584-E6E8-43A8-B3BE-BF64C019F35C}" dt="2021-04-15T03:27:19.490" v="711"/>
          <ac:picMkLst>
            <pc:docMk/>
            <pc:sldMk cId="0" sldId="272"/>
            <ac:picMk id="13" creationId="{1C42EB52-9C99-4739-A643-370BEF8CE9D2}"/>
          </ac:picMkLst>
        </pc:picChg>
        <pc:picChg chg="mod">
          <ac:chgData name="Maeve Buchan" userId="ee0e6f38-b8ea-4650-893a-58a4522b851e" providerId="ADAL" clId="{249D4584-E6E8-43A8-B3BE-BF64C019F35C}" dt="2021-04-15T03:27:19.490" v="711"/>
          <ac:picMkLst>
            <pc:docMk/>
            <pc:sldMk cId="0" sldId="272"/>
            <ac:picMk id="14" creationId="{FF8D99C2-792B-4FB0-B098-2BEA95B74FFE}"/>
          </ac:picMkLst>
        </pc:picChg>
        <pc:cxnChg chg="add mod">
          <ac:chgData name="Maeve Buchan" userId="ee0e6f38-b8ea-4650-893a-58a4522b851e" providerId="ADAL" clId="{249D4584-E6E8-43A8-B3BE-BF64C019F35C}" dt="2021-04-15T17:22:03.549" v="2926" actId="164"/>
          <ac:cxnSpMkLst>
            <pc:docMk/>
            <pc:sldMk cId="0" sldId="272"/>
            <ac:cxnSpMk id="16" creationId="{8910E29F-5250-480C-8776-5263EC06CF94}"/>
          </ac:cxnSpMkLst>
        </pc:cxnChg>
        <pc:cxnChg chg="mod">
          <ac:chgData name="Maeve Buchan" userId="ee0e6f38-b8ea-4650-893a-58a4522b851e" providerId="ADAL" clId="{249D4584-E6E8-43A8-B3BE-BF64C019F35C}" dt="2021-04-15T17:22:16.189" v="2946"/>
          <ac:cxnSpMkLst>
            <pc:docMk/>
            <pc:sldMk cId="0" sldId="272"/>
            <ac:cxnSpMk id="20" creationId="{87444D58-C933-46ED-9DA5-061CF90BE5A8}"/>
          </ac:cxnSpMkLst>
        </pc:cxnChg>
      </pc:sldChg>
      <pc:sldChg chg="addSp delSp modSp del mod">
        <pc:chgData name="Maeve Buchan" userId="ee0e6f38-b8ea-4650-893a-58a4522b851e" providerId="ADAL" clId="{249D4584-E6E8-43A8-B3BE-BF64C019F35C}" dt="2021-04-15T17:15:14.653" v="2730" actId="47"/>
        <pc:sldMkLst>
          <pc:docMk/>
          <pc:sldMk cId="0" sldId="273"/>
        </pc:sldMkLst>
        <pc:grpChg chg="add mod">
          <ac:chgData name="Maeve Buchan" userId="ee0e6f38-b8ea-4650-893a-58a4522b851e" providerId="ADAL" clId="{249D4584-E6E8-43A8-B3BE-BF64C019F35C}" dt="2021-04-15T03:27:23.220" v="713"/>
          <ac:grpSpMkLst>
            <pc:docMk/>
            <pc:sldMk cId="0" sldId="273"/>
            <ac:grpSpMk id="6" creationId="{8C2EB642-C7C1-402C-BDC8-5C2E4DB15E5D}"/>
          </ac:grpSpMkLst>
        </pc:grpChg>
        <pc:graphicFrameChg chg="add mod modGraphic">
          <ac:chgData name="Maeve Buchan" userId="ee0e6f38-b8ea-4650-893a-58a4522b851e" providerId="ADAL" clId="{249D4584-E6E8-43A8-B3BE-BF64C019F35C}" dt="2021-04-15T03:31:10.458" v="789" actId="2084"/>
          <ac:graphicFrameMkLst>
            <pc:docMk/>
            <pc:sldMk cId="0" sldId="273"/>
            <ac:graphicFrameMk id="9" creationId="{F66514F7-D304-4B97-927A-7423301A2462}"/>
          </ac:graphicFrameMkLst>
        </pc:graphicFrameChg>
        <pc:picChg chg="del">
          <ac:chgData name="Maeve Buchan" userId="ee0e6f38-b8ea-4650-893a-58a4522b851e" providerId="ADAL" clId="{249D4584-E6E8-43A8-B3BE-BF64C019F35C}" dt="2021-04-15T03:27:22.938" v="712" actId="478"/>
          <ac:picMkLst>
            <pc:docMk/>
            <pc:sldMk cId="0" sldId="273"/>
            <ac:picMk id="4" creationId="{00000000-0000-0000-0000-000000000000}"/>
          </ac:picMkLst>
        </pc:picChg>
        <pc:picChg chg="del">
          <ac:chgData name="Maeve Buchan" userId="ee0e6f38-b8ea-4650-893a-58a4522b851e" providerId="ADAL" clId="{249D4584-E6E8-43A8-B3BE-BF64C019F35C}" dt="2021-04-15T03:27:22.938" v="712" actId="478"/>
          <ac:picMkLst>
            <pc:docMk/>
            <pc:sldMk cId="0" sldId="273"/>
            <ac:picMk id="5" creationId="{00000000-0000-0000-0000-000000000000}"/>
          </ac:picMkLst>
        </pc:picChg>
        <pc:picChg chg="mod">
          <ac:chgData name="Maeve Buchan" userId="ee0e6f38-b8ea-4650-893a-58a4522b851e" providerId="ADAL" clId="{249D4584-E6E8-43A8-B3BE-BF64C019F35C}" dt="2021-04-15T03:27:23.220" v="713"/>
          <ac:picMkLst>
            <pc:docMk/>
            <pc:sldMk cId="0" sldId="273"/>
            <ac:picMk id="7" creationId="{08AA983F-21C8-464F-9E52-B399E974D19A}"/>
          </ac:picMkLst>
        </pc:picChg>
        <pc:picChg chg="mod">
          <ac:chgData name="Maeve Buchan" userId="ee0e6f38-b8ea-4650-893a-58a4522b851e" providerId="ADAL" clId="{249D4584-E6E8-43A8-B3BE-BF64C019F35C}" dt="2021-04-15T03:27:23.220" v="713"/>
          <ac:picMkLst>
            <pc:docMk/>
            <pc:sldMk cId="0" sldId="273"/>
            <ac:picMk id="8" creationId="{E1B3C79B-630D-4BDD-8863-B7FFE759FD5A}"/>
          </ac:picMkLst>
        </pc:picChg>
        <pc:picChg chg="add del mod">
          <ac:chgData name="Maeve Buchan" userId="ee0e6f38-b8ea-4650-893a-58a4522b851e" providerId="ADAL" clId="{249D4584-E6E8-43A8-B3BE-BF64C019F35C}" dt="2021-04-15T03:31:33.340" v="791" actId="478"/>
          <ac:picMkLst>
            <pc:docMk/>
            <pc:sldMk cId="0" sldId="273"/>
            <ac:picMk id="10" creationId="{F1252B46-B311-4021-ACA9-F8ED5E9F1D20}"/>
          </ac:picMkLst>
        </pc:picChg>
      </pc:sldChg>
      <pc:sldChg chg="addSp delSp modSp mod setBg">
        <pc:chgData name="Maeve Buchan" userId="ee0e6f38-b8ea-4650-893a-58a4522b851e" providerId="ADAL" clId="{249D4584-E6E8-43A8-B3BE-BF64C019F35C}" dt="2021-04-16T00:55:05.305" v="7826" actId="14100"/>
        <pc:sldMkLst>
          <pc:docMk/>
          <pc:sldMk cId="0" sldId="274"/>
        </pc:sldMkLst>
        <pc:spChg chg="mod topLvl">
          <ac:chgData name="Maeve Buchan" userId="ee0e6f38-b8ea-4650-893a-58a4522b851e" providerId="ADAL" clId="{249D4584-E6E8-43A8-B3BE-BF64C019F35C}" dt="2021-04-16T00:55:00.198" v="7825" actId="14100"/>
          <ac:spMkLst>
            <pc:docMk/>
            <pc:sldMk cId="0" sldId="274"/>
            <ac:spMk id="4" creationId="{00000000-0000-0000-0000-000000000000}"/>
          </ac:spMkLst>
        </pc:spChg>
        <pc:spChg chg="mod topLvl">
          <ac:chgData name="Maeve Buchan" userId="ee0e6f38-b8ea-4650-893a-58a4522b851e" providerId="ADAL" clId="{249D4584-E6E8-43A8-B3BE-BF64C019F35C}" dt="2021-04-16T00:55:05.305" v="7826" actId="14100"/>
          <ac:spMkLst>
            <pc:docMk/>
            <pc:sldMk cId="0" sldId="274"/>
            <ac:spMk id="6" creationId="{00000000-0000-0000-0000-000000000000}"/>
          </ac:spMkLst>
        </pc:spChg>
        <pc:spChg chg="mod topLvl">
          <ac:chgData name="Maeve Buchan" userId="ee0e6f38-b8ea-4650-893a-58a4522b851e" providerId="ADAL" clId="{249D4584-E6E8-43A8-B3BE-BF64C019F35C}" dt="2021-04-16T00:54:51.816" v="7824" actId="552"/>
          <ac:spMkLst>
            <pc:docMk/>
            <pc:sldMk cId="0" sldId="274"/>
            <ac:spMk id="8" creationId="{00000000-0000-0000-0000-000000000000}"/>
          </ac:spMkLst>
        </pc:spChg>
        <pc:spChg chg="mod topLvl">
          <ac:chgData name="Maeve Buchan" userId="ee0e6f38-b8ea-4650-893a-58a4522b851e" providerId="ADAL" clId="{249D4584-E6E8-43A8-B3BE-BF64C019F35C}" dt="2021-04-16T00:54:44.692" v="7823" actId="165"/>
          <ac:spMkLst>
            <pc:docMk/>
            <pc:sldMk cId="0" sldId="274"/>
            <ac:spMk id="16" creationId="{49CFD0C5-AA9F-48D8-BB1F-AD66664CA692}"/>
          </ac:spMkLst>
        </pc:spChg>
        <pc:spChg chg="mod topLvl">
          <ac:chgData name="Maeve Buchan" userId="ee0e6f38-b8ea-4650-893a-58a4522b851e" providerId="ADAL" clId="{249D4584-E6E8-43A8-B3BE-BF64C019F35C}" dt="2021-04-16T00:54:51.816" v="7824" actId="552"/>
          <ac:spMkLst>
            <pc:docMk/>
            <pc:sldMk cId="0" sldId="274"/>
            <ac:spMk id="17" creationId="{33BA1A11-2CB8-4FC1-87E1-ECEEBAA27E88}"/>
          </ac:spMkLst>
        </pc:spChg>
        <pc:grpChg chg="add del mod">
          <ac:chgData name="Maeve Buchan" userId="ee0e6f38-b8ea-4650-893a-58a4522b851e" providerId="ADAL" clId="{249D4584-E6E8-43A8-B3BE-BF64C019F35C}" dt="2021-04-16T00:54:38.990" v="7821" actId="165"/>
          <ac:grpSpMkLst>
            <pc:docMk/>
            <pc:sldMk cId="0" sldId="274"/>
            <ac:grpSpMk id="9" creationId="{A32F18B5-C3C9-448F-AE37-33332A954A89}"/>
          </ac:grpSpMkLst>
        </pc:grpChg>
        <pc:grpChg chg="add del mod">
          <ac:chgData name="Maeve Buchan" userId="ee0e6f38-b8ea-4650-893a-58a4522b851e" providerId="ADAL" clId="{249D4584-E6E8-43A8-B3BE-BF64C019F35C}" dt="2021-04-16T00:54:35.048" v="7820" actId="165"/>
          <ac:grpSpMkLst>
            <pc:docMk/>
            <pc:sldMk cId="0" sldId="274"/>
            <ac:grpSpMk id="10" creationId="{C122BFE9-20B3-4477-B6D9-FB51BE518877}"/>
          </ac:grpSpMkLst>
        </pc:grpChg>
        <pc:grpChg chg="add mod">
          <ac:chgData name="Maeve Buchan" userId="ee0e6f38-b8ea-4650-893a-58a4522b851e" providerId="ADAL" clId="{249D4584-E6E8-43A8-B3BE-BF64C019F35C}" dt="2021-04-15T03:27:26.305" v="715"/>
          <ac:grpSpMkLst>
            <pc:docMk/>
            <pc:sldMk cId="0" sldId="274"/>
            <ac:grpSpMk id="11" creationId="{11BDFD5D-97C4-4050-9667-8AE49CD8C9AF}"/>
          </ac:grpSpMkLst>
        </pc:grpChg>
        <pc:grpChg chg="add del mod">
          <ac:chgData name="Maeve Buchan" userId="ee0e6f38-b8ea-4650-893a-58a4522b851e" providerId="ADAL" clId="{249D4584-E6E8-43A8-B3BE-BF64C019F35C}" dt="2021-04-16T00:54:41.777" v="7822" actId="165"/>
          <ac:grpSpMkLst>
            <pc:docMk/>
            <pc:sldMk cId="0" sldId="274"/>
            <ac:grpSpMk id="15" creationId="{9CB7A7E1-06C9-420F-A50B-DCE4AA56FB4E}"/>
          </ac:grpSpMkLst>
        </pc:grpChg>
        <pc:grpChg chg="add del mod">
          <ac:chgData name="Maeve Buchan" userId="ee0e6f38-b8ea-4650-893a-58a4522b851e" providerId="ADAL" clId="{249D4584-E6E8-43A8-B3BE-BF64C019F35C}" dt="2021-04-16T00:54:44.692" v="7823" actId="165"/>
          <ac:grpSpMkLst>
            <pc:docMk/>
            <pc:sldMk cId="0" sldId="274"/>
            <ac:grpSpMk id="18" creationId="{69BA6A59-5439-429D-A864-669FD766E29F}"/>
          </ac:grpSpMkLst>
        </pc:grpChg>
        <pc:picChg chg="mod topLvl">
          <ac:chgData name="Maeve Buchan" userId="ee0e6f38-b8ea-4650-893a-58a4522b851e" providerId="ADAL" clId="{249D4584-E6E8-43A8-B3BE-BF64C019F35C}" dt="2021-04-16T00:54:35.048" v="7820" actId="165"/>
          <ac:picMkLst>
            <pc:docMk/>
            <pc:sldMk cId="0" sldId="274"/>
            <ac:picMk id="3" creationId="{00000000-0000-0000-0000-000000000000}"/>
          </ac:picMkLst>
        </pc:picChg>
        <pc:picChg chg="mod topLvl">
          <ac:chgData name="Maeve Buchan" userId="ee0e6f38-b8ea-4650-893a-58a4522b851e" providerId="ADAL" clId="{249D4584-E6E8-43A8-B3BE-BF64C019F35C}" dt="2021-04-16T00:54:38.990" v="7821" actId="165"/>
          <ac:picMkLst>
            <pc:docMk/>
            <pc:sldMk cId="0" sldId="274"/>
            <ac:picMk id="5" creationId="{00000000-0000-0000-0000-000000000000}"/>
          </ac:picMkLst>
        </pc:picChg>
        <pc:picChg chg="mod topLvl">
          <ac:chgData name="Maeve Buchan" userId="ee0e6f38-b8ea-4650-893a-58a4522b851e" providerId="ADAL" clId="{249D4584-E6E8-43A8-B3BE-BF64C019F35C}" dt="2021-04-16T00:54:41.777" v="7822" actId="165"/>
          <ac:picMkLst>
            <pc:docMk/>
            <pc:sldMk cId="0" sldId="274"/>
            <ac:picMk id="7" creationId="{00000000-0000-0000-0000-000000000000}"/>
          </ac:picMkLst>
        </pc:picChg>
        <pc:picChg chg="del">
          <ac:chgData name="Maeve Buchan" userId="ee0e6f38-b8ea-4650-893a-58a4522b851e" providerId="ADAL" clId="{249D4584-E6E8-43A8-B3BE-BF64C019F35C}" dt="2021-04-15T03:27:25.967" v="714" actId="478"/>
          <ac:picMkLst>
            <pc:docMk/>
            <pc:sldMk cId="0" sldId="274"/>
            <ac:picMk id="9" creationId="{00000000-0000-0000-0000-000000000000}"/>
          </ac:picMkLst>
        </pc:picChg>
        <pc:picChg chg="del">
          <ac:chgData name="Maeve Buchan" userId="ee0e6f38-b8ea-4650-893a-58a4522b851e" providerId="ADAL" clId="{249D4584-E6E8-43A8-B3BE-BF64C019F35C}" dt="2021-04-15T03:27:25.967" v="714" actId="478"/>
          <ac:picMkLst>
            <pc:docMk/>
            <pc:sldMk cId="0" sldId="274"/>
            <ac:picMk id="10" creationId="{00000000-0000-0000-0000-000000000000}"/>
          </ac:picMkLst>
        </pc:picChg>
        <pc:picChg chg="mod">
          <ac:chgData name="Maeve Buchan" userId="ee0e6f38-b8ea-4650-893a-58a4522b851e" providerId="ADAL" clId="{249D4584-E6E8-43A8-B3BE-BF64C019F35C}" dt="2021-04-15T03:27:26.305" v="715"/>
          <ac:picMkLst>
            <pc:docMk/>
            <pc:sldMk cId="0" sldId="274"/>
            <ac:picMk id="12" creationId="{7AF3AA08-EFBD-472F-A3D8-BC1ECA54ADBA}"/>
          </ac:picMkLst>
        </pc:picChg>
        <pc:picChg chg="mod">
          <ac:chgData name="Maeve Buchan" userId="ee0e6f38-b8ea-4650-893a-58a4522b851e" providerId="ADAL" clId="{249D4584-E6E8-43A8-B3BE-BF64C019F35C}" dt="2021-04-15T03:27:26.305" v="715"/>
          <ac:picMkLst>
            <pc:docMk/>
            <pc:sldMk cId="0" sldId="274"/>
            <ac:picMk id="13" creationId="{08F16EF2-4874-4FEC-A8B4-49E1012012C1}"/>
          </ac:picMkLst>
        </pc:picChg>
      </pc:sldChg>
      <pc:sldChg chg="addSp delSp modSp mod setBg">
        <pc:chgData name="Maeve Buchan" userId="ee0e6f38-b8ea-4650-893a-58a4522b851e" providerId="ADAL" clId="{249D4584-E6E8-43A8-B3BE-BF64C019F35C}" dt="2021-04-19T18:55:38.935" v="9207" actId="20577"/>
        <pc:sldMkLst>
          <pc:docMk/>
          <pc:sldMk cId="0" sldId="275"/>
        </pc:sldMkLst>
        <pc:spChg chg="mod">
          <ac:chgData name="Maeve Buchan" userId="ee0e6f38-b8ea-4650-893a-58a4522b851e" providerId="ADAL" clId="{249D4584-E6E8-43A8-B3BE-BF64C019F35C}" dt="2021-04-19T18:55:31.284" v="9206" actId="20577"/>
          <ac:spMkLst>
            <pc:docMk/>
            <pc:sldMk cId="0" sldId="275"/>
            <ac:spMk id="2" creationId="{00000000-0000-0000-0000-000000000000}"/>
          </ac:spMkLst>
        </pc:spChg>
        <pc:spChg chg="mod">
          <ac:chgData name="Maeve Buchan" userId="ee0e6f38-b8ea-4650-893a-58a4522b851e" providerId="ADAL" clId="{249D4584-E6E8-43A8-B3BE-BF64C019F35C}" dt="2021-04-19T18:55:38.935" v="9207" actId="20577"/>
          <ac:spMkLst>
            <pc:docMk/>
            <pc:sldMk cId="0" sldId="275"/>
            <ac:spMk id="3" creationId="{00000000-0000-0000-0000-000000000000}"/>
          </ac:spMkLst>
        </pc:spChg>
        <pc:spChg chg="mod topLvl">
          <ac:chgData name="Maeve Buchan" userId="ee0e6f38-b8ea-4650-893a-58a4522b851e" providerId="ADAL" clId="{249D4584-E6E8-43A8-B3BE-BF64C019F35C}" dt="2021-04-15T17:17:08.951" v="2821" actId="165"/>
          <ac:spMkLst>
            <pc:docMk/>
            <pc:sldMk cId="0" sldId="275"/>
            <ac:spMk id="5" creationId="{00000000-0000-0000-0000-000000000000}"/>
          </ac:spMkLst>
        </pc:spChg>
        <pc:spChg chg="mod topLvl">
          <ac:chgData name="Maeve Buchan" userId="ee0e6f38-b8ea-4650-893a-58a4522b851e" providerId="ADAL" clId="{249D4584-E6E8-43A8-B3BE-BF64C019F35C}" dt="2021-04-15T17:17:08.951" v="2821" actId="165"/>
          <ac:spMkLst>
            <pc:docMk/>
            <pc:sldMk cId="0" sldId="275"/>
            <ac:spMk id="6" creationId="{00000000-0000-0000-0000-000000000000}"/>
          </ac:spMkLst>
        </pc:spChg>
        <pc:spChg chg="mod topLvl">
          <ac:chgData name="Maeve Buchan" userId="ee0e6f38-b8ea-4650-893a-58a4522b851e" providerId="ADAL" clId="{249D4584-E6E8-43A8-B3BE-BF64C019F35C}" dt="2021-04-15T17:18:28.425" v="2828" actId="164"/>
          <ac:spMkLst>
            <pc:docMk/>
            <pc:sldMk cId="0" sldId="275"/>
            <ac:spMk id="8" creationId="{00000000-0000-0000-0000-000000000000}"/>
          </ac:spMkLst>
        </pc:spChg>
        <pc:spChg chg="mod topLvl">
          <ac:chgData name="Maeve Buchan" userId="ee0e6f38-b8ea-4650-893a-58a4522b851e" providerId="ADAL" clId="{249D4584-E6E8-43A8-B3BE-BF64C019F35C}" dt="2021-04-15T17:18:28.425" v="2828" actId="164"/>
          <ac:spMkLst>
            <pc:docMk/>
            <pc:sldMk cId="0" sldId="275"/>
            <ac:spMk id="9" creationId="{00000000-0000-0000-0000-000000000000}"/>
          </ac:spMkLst>
        </pc:spChg>
        <pc:spChg chg="mod topLvl">
          <ac:chgData name="Maeve Buchan" userId="ee0e6f38-b8ea-4650-893a-58a4522b851e" providerId="ADAL" clId="{249D4584-E6E8-43A8-B3BE-BF64C019F35C}" dt="2021-04-16T17:48:53.532" v="9091" actId="20577"/>
          <ac:spMkLst>
            <pc:docMk/>
            <pc:sldMk cId="0" sldId="275"/>
            <ac:spMk id="11" creationId="{00000000-0000-0000-0000-000000000000}"/>
          </ac:spMkLst>
        </pc:spChg>
        <pc:spChg chg="mod topLvl">
          <ac:chgData name="Maeve Buchan" userId="ee0e6f38-b8ea-4650-893a-58a4522b851e" providerId="ADAL" clId="{249D4584-E6E8-43A8-B3BE-BF64C019F35C}" dt="2021-04-16T17:48:47.281" v="9062" actId="20577"/>
          <ac:spMkLst>
            <pc:docMk/>
            <pc:sldMk cId="0" sldId="275"/>
            <ac:spMk id="12" creationId="{00000000-0000-0000-0000-000000000000}"/>
          </ac:spMkLst>
        </pc:spChg>
        <pc:spChg chg="mod topLvl">
          <ac:chgData name="Maeve Buchan" userId="ee0e6f38-b8ea-4650-893a-58a4522b851e" providerId="ADAL" clId="{249D4584-E6E8-43A8-B3BE-BF64C019F35C}" dt="2021-04-15T17:17:51.230" v="2824" actId="165"/>
          <ac:spMkLst>
            <pc:docMk/>
            <pc:sldMk cId="0" sldId="275"/>
            <ac:spMk id="14" creationId="{00000000-0000-0000-0000-000000000000}"/>
          </ac:spMkLst>
        </pc:spChg>
        <pc:spChg chg="mod topLvl">
          <ac:chgData name="Maeve Buchan" userId="ee0e6f38-b8ea-4650-893a-58a4522b851e" providerId="ADAL" clId="{249D4584-E6E8-43A8-B3BE-BF64C019F35C}" dt="2021-04-15T17:17:51.230" v="2824" actId="165"/>
          <ac:spMkLst>
            <pc:docMk/>
            <pc:sldMk cId="0" sldId="275"/>
            <ac:spMk id="15" creationId="{00000000-0000-0000-0000-000000000000}"/>
          </ac:spMkLst>
        </pc:spChg>
        <pc:spChg chg="mod topLvl">
          <ac:chgData name="Maeve Buchan" userId="ee0e6f38-b8ea-4650-893a-58a4522b851e" providerId="ADAL" clId="{249D4584-E6E8-43A8-B3BE-BF64C019F35C}" dt="2021-04-15T17:17:51.230" v="2824" actId="165"/>
          <ac:spMkLst>
            <pc:docMk/>
            <pc:sldMk cId="0" sldId="275"/>
            <ac:spMk id="17" creationId="{00000000-0000-0000-0000-000000000000}"/>
          </ac:spMkLst>
        </pc:spChg>
        <pc:spChg chg="mod topLvl">
          <ac:chgData name="Maeve Buchan" userId="ee0e6f38-b8ea-4650-893a-58a4522b851e" providerId="ADAL" clId="{249D4584-E6E8-43A8-B3BE-BF64C019F35C}" dt="2021-04-15T17:17:51.230" v="2824" actId="165"/>
          <ac:spMkLst>
            <pc:docMk/>
            <pc:sldMk cId="0" sldId="275"/>
            <ac:spMk id="18" creationId="{00000000-0000-0000-0000-000000000000}"/>
          </ac:spMkLst>
        </pc:spChg>
        <pc:spChg chg="mod topLvl">
          <ac:chgData name="Maeve Buchan" userId="ee0e6f38-b8ea-4650-893a-58a4522b851e" providerId="ADAL" clId="{249D4584-E6E8-43A8-B3BE-BF64C019F35C}" dt="2021-04-15T17:18:34.260" v="2829" actId="164"/>
          <ac:spMkLst>
            <pc:docMk/>
            <pc:sldMk cId="0" sldId="275"/>
            <ac:spMk id="20" creationId="{00000000-0000-0000-0000-000000000000}"/>
          </ac:spMkLst>
        </pc:spChg>
        <pc:spChg chg="mod topLvl">
          <ac:chgData name="Maeve Buchan" userId="ee0e6f38-b8ea-4650-893a-58a4522b851e" providerId="ADAL" clId="{249D4584-E6E8-43A8-B3BE-BF64C019F35C}" dt="2021-04-15T17:18:34.260" v="2829" actId="164"/>
          <ac:spMkLst>
            <pc:docMk/>
            <pc:sldMk cId="0" sldId="275"/>
            <ac:spMk id="21" creationId="{00000000-0000-0000-0000-000000000000}"/>
          </ac:spMkLst>
        </pc:spChg>
        <pc:spChg chg="mod topLvl">
          <ac:chgData name="Maeve Buchan" userId="ee0e6f38-b8ea-4650-893a-58a4522b851e" providerId="ADAL" clId="{249D4584-E6E8-43A8-B3BE-BF64C019F35C}" dt="2021-04-15T17:17:56.492" v="2825" actId="164"/>
          <ac:spMkLst>
            <pc:docMk/>
            <pc:sldMk cId="0" sldId="275"/>
            <ac:spMk id="23" creationId="{00000000-0000-0000-0000-000000000000}"/>
          </ac:spMkLst>
        </pc:spChg>
        <pc:spChg chg="mod topLvl">
          <ac:chgData name="Maeve Buchan" userId="ee0e6f38-b8ea-4650-893a-58a4522b851e" providerId="ADAL" clId="{249D4584-E6E8-43A8-B3BE-BF64C019F35C}" dt="2021-04-15T17:17:56.492" v="2825" actId="164"/>
          <ac:spMkLst>
            <pc:docMk/>
            <pc:sldMk cId="0" sldId="275"/>
            <ac:spMk id="24" creationId="{00000000-0000-0000-0000-000000000000}"/>
          </ac:spMkLst>
        </pc:spChg>
        <pc:spChg chg="mod">
          <ac:chgData name="Maeve Buchan" userId="ee0e6f38-b8ea-4650-893a-58a4522b851e" providerId="ADAL" clId="{249D4584-E6E8-43A8-B3BE-BF64C019F35C}" dt="2021-04-16T17:48:07.231" v="8917"/>
          <ac:spMkLst>
            <pc:docMk/>
            <pc:sldMk cId="0" sldId="275"/>
            <ac:spMk id="36" creationId="{D02C3419-D643-431E-955D-3BB61EA61D7E}"/>
          </ac:spMkLst>
        </pc:spChg>
        <pc:spChg chg="mod">
          <ac:chgData name="Maeve Buchan" userId="ee0e6f38-b8ea-4650-893a-58a4522b851e" providerId="ADAL" clId="{249D4584-E6E8-43A8-B3BE-BF64C019F35C}" dt="2021-04-16T17:48:07.231" v="8917"/>
          <ac:spMkLst>
            <pc:docMk/>
            <pc:sldMk cId="0" sldId="275"/>
            <ac:spMk id="37" creationId="{DB25D48C-FAF3-4C4C-8457-548F48EF68ED}"/>
          </ac:spMkLst>
        </pc:spChg>
        <pc:spChg chg="add mod ord">
          <ac:chgData name="Maeve Buchan" userId="ee0e6f38-b8ea-4650-893a-58a4522b851e" providerId="ADAL" clId="{249D4584-E6E8-43A8-B3BE-BF64C019F35C}" dt="2021-04-16T17:50:25.580" v="9103" actId="167"/>
          <ac:spMkLst>
            <pc:docMk/>
            <pc:sldMk cId="0" sldId="275"/>
            <ac:spMk id="38" creationId="{4A310804-D9A7-47AA-9191-CDCE8F568003}"/>
          </ac:spMkLst>
        </pc:spChg>
        <pc:grpChg chg="add del mod">
          <ac:chgData name="Maeve Buchan" userId="ee0e6f38-b8ea-4650-893a-58a4522b851e" providerId="ADAL" clId="{249D4584-E6E8-43A8-B3BE-BF64C019F35C}" dt="2021-04-15T17:17:08.951" v="2821" actId="165"/>
          <ac:grpSpMkLst>
            <pc:docMk/>
            <pc:sldMk cId="0" sldId="275"/>
            <ac:grpSpMk id="25" creationId="{15011EFB-F5E5-40A5-9798-6C8A8EF75604}"/>
          </ac:grpSpMkLst>
        </pc:grpChg>
        <pc:grpChg chg="add del mod">
          <ac:chgData name="Maeve Buchan" userId="ee0e6f38-b8ea-4650-893a-58a4522b851e" providerId="ADAL" clId="{249D4584-E6E8-43A8-B3BE-BF64C019F35C}" dt="2021-04-15T17:17:51.230" v="2824" actId="165"/>
          <ac:grpSpMkLst>
            <pc:docMk/>
            <pc:sldMk cId="0" sldId="275"/>
            <ac:grpSpMk id="26" creationId="{340B10AF-177A-4400-B2A8-AB26C8277465}"/>
          </ac:grpSpMkLst>
        </pc:grpChg>
        <pc:grpChg chg="add mod">
          <ac:chgData name="Maeve Buchan" userId="ee0e6f38-b8ea-4650-893a-58a4522b851e" providerId="ADAL" clId="{249D4584-E6E8-43A8-B3BE-BF64C019F35C}" dt="2021-04-15T03:27:29.640" v="717"/>
          <ac:grpSpMkLst>
            <pc:docMk/>
            <pc:sldMk cId="0" sldId="275"/>
            <ac:grpSpMk id="27" creationId="{A5111C1D-0396-4682-8B76-D3D758A3C003}"/>
          </ac:grpSpMkLst>
        </pc:grpChg>
        <pc:grpChg chg="add mod">
          <ac:chgData name="Maeve Buchan" userId="ee0e6f38-b8ea-4650-893a-58a4522b851e" providerId="ADAL" clId="{249D4584-E6E8-43A8-B3BE-BF64C019F35C}" dt="2021-04-16T17:48:18.593" v="8979" actId="1035"/>
          <ac:grpSpMkLst>
            <pc:docMk/>
            <pc:sldMk cId="0" sldId="275"/>
            <ac:grpSpMk id="30" creationId="{C4403BF4-4844-4CAC-AC3E-2D7658C5EA5F}"/>
          </ac:grpSpMkLst>
        </pc:grpChg>
        <pc:grpChg chg="add mod">
          <ac:chgData name="Maeve Buchan" userId="ee0e6f38-b8ea-4650-893a-58a4522b851e" providerId="ADAL" clId="{249D4584-E6E8-43A8-B3BE-BF64C019F35C}" dt="2021-04-15T17:18:02.845" v="2826" actId="554"/>
          <ac:grpSpMkLst>
            <pc:docMk/>
            <pc:sldMk cId="0" sldId="275"/>
            <ac:grpSpMk id="31" creationId="{39B946C5-8D74-41A5-B876-1CFBD0E95915}"/>
          </ac:grpSpMkLst>
        </pc:grpChg>
        <pc:grpChg chg="add mod">
          <ac:chgData name="Maeve Buchan" userId="ee0e6f38-b8ea-4650-893a-58a4522b851e" providerId="ADAL" clId="{249D4584-E6E8-43A8-B3BE-BF64C019F35C}" dt="2021-04-16T17:48:18.593" v="8979" actId="1035"/>
          <ac:grpSpMkLst>
            <pc:docMk/>
            <pc:sldMk cId="0" sldId="275"/>
            <ac:grpSpMk id="32" creationId="{AAB5FB0B-3185-4ECF-98CB-5317BE792D5C}"/>
          </ac:grpSpMkLst>
        </pc:grpChg>
        <pc:grpChg chg="add mod">
          <ac:chgData name="Maeve Buchan" userId="ee0e6f38-b8ea-4650-893a-58a4522b851e" providerId="ADAL" clId="{249D4584-E6E8-43A8-B3BE-BF64C019F35C}" dt="2021-04-15T17:18:39.368" v="2830" actId="554"/>
          <ac:grpSpMkLst>
            <pc:docMk/>
            <pc:sldMk cId="0" sldId="275"/>
            <ac:grpSpMk id="33" creationId="{CFC65837-93EC-483B-AE1A-B5074E721986}"/>
          </ac:grpSpMkLst>
        </pc:grpChg>
        <pc:grpChg chg="add mod">
          <ac:chgData name="Maeve Buchan" userId="ee0e6f38-b8ea-4650-893a-58a4522b851e" providerId="ADAL" clId="{249D4584-E6E8-43A8-B3BE-BF64C019F35C}" dt="2021-04-16T17:48:28.612" v="9021" actId="1038"/>
          <ac:grpSpMkLst>
            <pc:docMk/>
            <pc:sldMk cId="0" sldId="275"/>
            <ac:grpSpMk id="34" creationId="{6520A763-588C-4956-B313-74D6D9EE88B0}"/>
          </ac:grpSpMkLst>
        </pc:grpChg>
        <pc:picChg chg="mod topLvl">
          <ac:chgData name="Maeve Buchan" userId="ee0e6f38-b8ea-4650-893a-58a4522b851e" providerId="ADAL" clId="{249D4584-E6E8-43A8-B3BE-BF64C019F35C}" dt="2021-04-15T17:17:08.951" v="2821" actId="165"/>
          <ac:picMkLst>
            <pc:docMk/>
            <pc:sldMk cId="0" sldId="275"/>
            <ac:picMk id="4" creationId="{00000000-0000-0000-0000-000000000000}"/>
          </ac:picMkLst>
        </pc:picChg>
        <pc:picChg chg="mod topLvl">
          <ac:chgData name="Maeve Buchan" userId="ee0e6f38-b8ea-4650-893a-58a4522b851e" providerId="ADAL" clId="{249D4584-E6E8-43A8-B3BE-BF64C019F35C}" dt="2021-04-15T17:18:28.425" v="2828" actId="164"/>
          <ac:picMkLst>
            <pc:docMk/>
            <pc:sldMk cId="0" sldId="275"/>
            <ac:picMk id="7" creationId="{00000000-0000-0000-0000-000000000000}"/>
          </ac:picMkLst>
        </pc:picChg>
        <pc:picChg chg="del mod topLvl">
          <ac:chgData name="Maeve Buchan" userId="ee0e6f38-b8ea-4650-893a-58a4522b851e" providerId="ADAL" clId="{249D4584-E6E8-43A8-B3BE-BF64C019F35C}" dt="2021-04-16T17:49:43.707" v="9092" actId="478"/>
          <ac:picMkLst>
            <pc:docMk/>
            <pc:sldMk cId="0" sldId="275"/>
            <ac:picMk id="10" creationId="{00000000-0000-0000-0000-000000000000}"/>
          </ac:picMkLst>
        </pc:picChg>
        <pc:picChg chg="add del mod topLvl modCrop">
          <ac:chgData name="Maeve Buchan" userId="ee0e6f38-b8ea-4650-893a-58a4522b851e" providerId="ADAL" clId="{249D4584-E6E8-43A8-B3BE-BF64C019F35C}" dt="2021-04-15T17:17:51.230" v="2824" actId="165"/>
          <ac:picMkLst>
            <pc:docMk/>
            <pc:sldMk cId="0" sldId="275"/>
            <ac:picMk id="13" creationId="{00000000-0000-0000-0000-000000000000}"/>
          </ac:picMkLst>
        </pc:picChg>
        <pc:picChg chg="add del mod topLvl">
          <ac:chgData name="Maeve Buchan" userId="ee0e6f38-b8ea-4650-893a-58a4522b851e" providerId="ADAL" clId="{249D4584-E6E8-43A8-B3BE-BF64C019F35C}" dt="2021-04-15T17:19:09.799" v="2868" actId="1038"/>
          <ac:picMkLst>
            <pc:docMk/>
            <pc:sldMk cId="0" sldId="275"/>
            <ac:picMk id="16" creationId="{00000000-0000-0000-0000-000000000000}"/>
          </ac:picMkLst>
        </pc:picChg>
        <pc:picChg chg="add del mod topLvl">
          <ac:chgData name="Maeve Buchan" userId="ee0e6f38-b8ea-4650-893a-58a4522b851e" providerId="ADAL" clId="{249D4584-E6E8-43A8-B3BE-BF64C019F35C}" dt="2021-04-15T17:18:34.260" v="2829" actId="164"/>
          <ac:picMkLst>
            <pc:docMk/>
            <pc:sldMk cId="0" sldId="275"/>
            <ac:picMk id="19" creationId="{00000000-0000-0000-0000-000000000000}"/>
          </ac:picMkLst>
        </pc:picChg>
        <pc:picChg chg="add del mod topLvl">
          <ac:chgData name="Maeve Buchan" userId="ee0e6f38-b8ea-4650-893a-58a4522b851e" providerId="ADAL" clId="{249D4584-E6E8-43A8-B3BE-BF64C019F35C}" dt="2021-04-15T17:18:54.572" v="2848" actId="1038"/>
          <ac:picMkLst>
            <pc:docMk/>
            <pc:sldMk cId="0" sldId="275"/>
            <ac:picMk id="22" creationId="{00000000-0000-0000-0000-000000000000}"/>
          </ac:picMkLst>
        </pc:picChg>
        <pc:picChg chg="del">
          <ac:chgData name="Maeve Buchan" userId="ee0e6f38-b8ea-4650-893a-58a4522b851e" providerId="ADAL" clId="{249D4584-E6E8-43A8-B3BE-BF64C019F35C}" dt="2021-04-15T03:27:29.317" v="716" actId="478"/>
          <ac:picMkLst>
            <pc:docMk/>
            <pc:sldMk cId="0" sldId="275"/>
            <ac:picMk id="25" creationId="{00000000-0000-0000-0000-000000000000}"/>
          </ac:picMkLst>
        </pc:picChg>
        <pc:picChg chg="del">
          <ac:chgData name="Maeve Buchan" userId="ee0e6f38-b8ea-4650-893a-58a4522b851e" providerId="ADAL" clId="{249D4584-E6E8-43A8-B3BE-BF64C019F35C}" dt="2021-04-15T03:27:29.317" v="716" actId="478"/>
          <ac:picMkLst>
            <pc:docMk/>
            <pc:sldMk cId="0" sldId="275"/>
            <ac:picMk id="26" creationId="{00000000-0000-0000-0000-000000000000}"/>
          </ac:picMkLst>
        </pc:picChg>
        <pc:picChg chg="add mod">
          <ac:chgData name="Maeve Buchan" userId="ee0e6f38-b8ea-4650-893a-58a4522b851e" providerId="ADAL" clId="{249D4584-E6E8-43A8-B3BE-BF64C019F35C}" dt="2021-04-16T17:50:41.370" v="9121" actId="1038"/>
          <ac:picMkLst>
            <pc:docMk/>
            <pc:sldMk cId="0" sldId="275"/>
            <ac:picMk id="26" creationId="{89266393-51A5-4B99-B888-233226ED2266}"/>
          </ac:picMkLst>
        </pc:picChg>
        <pc:picChg chg="mod">
          <ac:chgData name="Maeve Buchan" userId="ee0e6f38-b8ea-4650-893a-58a4522b851e" providerId="ADAL" clId="{249D4584-E6E8-43A8-B3BE-BF64C019F35C}" dt="2021-04-15T03:27:29.640" v="717"/>
          <ac:picMkLst>
            <pc:docMk/>
            <pc:sldMk cId="0" sldId="275"/>
            <ac:picMk id="28" creationId="{F2F670F1-1F2D-4F16-86F0-21A2F90E5DFF}"/>
          </ac:picMkLst>
        </pc:picChg>
        <pc:picChg chg="mod">
          <ac:chgData name="Maeve Buchan" userId="ee0e6f38-b8ea-4650-893a-58a4522b851e" providerId="ADAL" clId="{249D4584-E6E8-43A8-B3BE-BF64C019F35C}" dt="2021-04-15T03:27:29.640" v="717"/>
          <ac:picMkLst>
            <pc:docMk/>
            <pc:sldMk cId="0" sldId="275"/>
            <ac:picMk id="29" creationId="{3B96D99E-41DF-43E8-836F-228FA5E54AC1}"/>
          </ac:picMkLst>
        </pc:picChg>
        <pc:picChg chg="mod">
          <ac:chgData name="Maeve Buchan" userId="ee0e6f38-b8ea-4650-893a-58a4522b851e" providerId="ADAL" clId="{249D4584-E6E8-43A8-B3BE-BF64C019F35C}" dt="2021-04-16T17:48:07.231" v="8917"/>
          <ac:picMkLst>
            <pc:docMk/>
            <pc:sldMk cId="0" sldId="275"/>
            <ac:picMk id="35" creationId="{9AC3289C-5202-463A-87D4-A487820548E8}"/>
          </ac:picMkLst>
        </pc:picChg>
      </pc:sldChg>
      <pc:sldChg chg="addSp delSp modSp add del mod">
        <pc:chgData name="Maeve Buchan" userId="ee0e6f38-b8ea-4650-893a-58a4522b851e" providerId="ADAL" clId="{249D4584-E6E8-43A8-B3BE-BF64C019F35C}" dt="2021-04-16T17:05:58.593" v="8265" actId="2696"/>
        <pc:sldMkLst>
          <pc:docMk/>
          <pc:sldMk cId="3481299716" sldId="276"/>
        </pc:sldMkLst>
        <pc:spChg chg="del">
          <ac:chgData name="Maeve Buchan" userId="ee0e6f38-b8ea-4650-893a-58a4522b851e" providerId="ADAL" clId="{249D4584-E6E8-43A8-B3BE-BF64C019F35C}" dt="2021-04-15T03:31:41.024" v="793" actId="478"/>
          <ac:spMkLst>
            <pc:docMk/>
            <pc:sldMk cId="3481299716" sldId="276"/>
            <ac:spMk id="2" creationId="{00000000-0000-0000-0000-000000000000}"/>
          </ac:spMkLst>
        </pc:spChg>
        <pc:spChg chg="add mod">
          <ac:chgData name="Maeve Buchan" userId="ee0e6f38-b8ea-4650-893a-58a4522b851e" providerId="ADAL" clId="{249D4584-E6E8-43A8-B3BE-BF64C019F35C}" dt="2021-04-16T17:02:36.196" v="8227" actId="208"/>
          <ac:spMkLst>
            <pc:docMk/>
            <pc:sldMk cId="3481299716" sldId="276"/>
            <ac:spMk id="2" creationId="{49CD8E8C-3092-46FE-86A1-37FD222744B4}"/>
          </ac:spMkLst>
        </pc:spChg>
        <pc:spChg chg="add mod">
          <ac:chgData name="Maeve Buchan" userId="ee0e6f38-b8ea-4650-893a-58a4522b851e" providerId="ADAL" clId="{249D4584-E6E8-43A8-B3BE-BF64C019F35C}" dt="2021-04-15T03:32:22.662" v="802" actId="14100"/>
          <ac:spMkLst>
            <pc:docMk/>
            <pc:sldMk cId="3481299716" sldId="276"/>
            <ac:spMk id="4" creationId="{3FF94887-6191-48D9-A9E2-5765D411E9AA}"/>
          </ac:spMkLst>
        </pc:spChg>
        <pc:grpChg chg="del">
          <ac:chgData name="Maeve Buchan" userId="ee0e6f38-b8ea-4650-893a-58a4522b851e" providerId="ADAL" clId="{249D4584-E6E8-43A8-B3BE-BF64C019F35C}" dt="2021-04-15T03:31:48.829" v="795" actId="478"/>
          <ac:grpSpMkLst>
            <pc:docMk/>
            <pc:sldMk cId="3481299716" sldId="276"/>
            <ac:grpSpMk id="6" creationId="{8C2EB642-C7C1-402C-BDC8-5C2E4DB15E5D}"/>
          </ac:grpSpMkLst>
        </pc:grpChg>
        <pc:grpChg chg="add del mod">
          <ac:chgData name="Maeve Buchan" userId="ee0e6f38-b8ea-4650-893a-58a4522b851e" providerId="ADAL" clId="{249D4584-E6E8-43A8-B3BE-BF64C019F35C}" dt="2021-04-15T03:35:34.709" v="844" actId="478"/>
          <ac:grpSpMkLst>
            <pc:docMk/>
            <pc:sldMk cId="3481299716" sldId="276"/>
            <ac:grpSpMk id="11" creationId="{442B82E2-3217-4E08-91AF-8972701CD6F6}"/>
          </ac:grpSpMkLst>
        </pc:grpChg>
        <pc:graphicFrameChg chg="del">
          <ac:chgData name="Maeve Buchan" userId="ee0e6f38-b8ea-4650-893a-58a4522b851e" providerId="ADAL" clId="{249D4584-E6E8-43A8-B3BE-BF64C019F35C}" dt="2021-04-15T03:31:47.258" v="794" actId="478"/>
          <ac:graphicFrameMkLst>
            <pc:docMk/>
            <pc:sldMk cId="3481299716" sldId="276"/>
            <ac:graphicFrameMk id="9" creationId="{F66514F7-D304-4B97-927A-7423301A2462}"/>
          </ac:graphicFrameMkLst>
        </pc:graphicFrameChg>
        <pc:graphicFrameChg chg="add mod modGraphic">
          <ac:chgData name="Maeve Buchan" userId="ee0e6f38-b8ea-4650-893a-58a4522b851e" providerId="ADAL" clId="{249D4584-E6E8-43A8-B3BE-BF64C019F35C}" dt="2021-04-16T17:01:59.570" v="8223"/>
          <ac:graphicFrameMkLst>
            <pc:docMk/>
            <pc:sldMk cId="3481299716" sldId="276"/>
            <ac:graphicFrameMk id="10" creationId="{81BD90C7-D74C-4225-A830-00FBFC22BF6B}"/>
          </ac:graphicFrameMkLst>
        </pc:graphicFrameChg>
        <pc:picChg chg="mod">
          <ac:chgData name="Maeve Buchan" userId="ee0e6f38-b8ea-4650-893a-58a4522b851e" providerId="ADAL" clId="{249D4584-E6E8-43A8-B3BE-BF64C019F35C}" dt="2021-04-15T03:35:24.424" v="842"/>
          <ac:picMkLst>
            <pc:docMk/>
            <pc:sldMk cId="3481299716" sldId="276"/>
            <ac:picMk id="12" creationId="{A8B404CB-A616-4EAE-A781-A30335EBFF4F}"/>
          </ac:picMkLst>
        </pc:picChg>
        <pc:picChg chg="mod">
          <ac:chgData name="Maeve Buchan" userId="ee0e6f38-b8ea-4650-893a-58a4522b851e" providerId="ADAL" clId="{249D4584-E6E8-43A8-B3BE-BF64C019F35C}" dt="2021-04-15T03:35:24.424" v="842"/>
          <ac:picMkLst>
            <pc:docMk/>
            <pc:sldMk cId="3481299716" sldId="276"/>
            <ac:picMk id="13" creationId="{7CA85E3C-40B0-45A6-BC6C-C1AEE0DE231A}"/>
          </ac:picMkLst>
        </pc:picChg>
      </pc:sldChg>
      <pc:sldChg chg="addSp delSp modSp add mod ord setBg modNotesTx">
        <pc:chgData name="Maeve Buchan" userId="ee0e6f38-b8ea-4650-893a-58a4522b851e" providerId="ADAL" clId="{249D4584-E6E8-43A8-B3BE-BF64C019F35C}" dt="2021-04-19T18:54:42.013" v="9204" actId="20577"/>
        <pc:sldMkLst>
          <pc:docMk/>
          <pc:sldMk cId="3782990879" sldId="277"/>
        </pc:sldMkLst>
        <pc:spChg chg="mod">
          <ac:chgData name="Maeve Buchan" userId="ee0e6f38-b8ea-4650-893a-58a4522b851e" providerId="ADAL" clId="{249D4584-E6E8-43A8-B3BE-BF64C019F35C}" dt="2021-04-16T16:53:16.793" v="8107" actId="20577"/>
          <ac:spMkLst>
            <pc:docMk/>
            <pc:sldMk cId="3782990879" sldId="277"/>
            <ac:spMk id="2" creationId="{00000000-0000-0000-0000-000000000000}"/>
          </ac:spMkLst>
        </pc:spChg>
        <pc:spChg chg="mod">
          <ac:chgData name="Maeve Buchan" userId="ee0e6f38-b8ea-4650-893a-58a4522b851e" providerId="ADAL" clId="{249D4584-E6E8-43A8-B3BE-BF64C019F35C}" dt="2021-04-15T23:10:45.435" v="7021" actId="1038"/>
          <ac:spMkLst>
            <pc:docMk/>
            <pc:sldMk cId="3782990879" sldId="277"/>
            <ac:spMk id="3" creationId="{00000000-0000-0000-0000-000000000000}"/>
          </ac:spMkLst>
        </pc:spChg>
        <pc:spChg chg="mod">
          <ac:chgData name="Maeve Buchan" userId="ee0e6f38-b8ea-4650-893a-58a4522b851e" providerId="ADAL" clId="{249D4584-E6E8-43A8-B3BE-BF64C019F35C}" dt="2021-04-15T23:12:25.118" v="7138" actId="1036"/>
          <ac:spMkLst>
            <pc:docMk/>
            <pc:sldMk cId="3782990879" sldId="277"/>
            <ac:spMk id="4" creationId="{00000000-0000-0000-0000-000000000000}"/>
          </ac:spMkLst>
        </pc:spChg>
        <pc:spChg chg="mod">
          <ac:chgData name="Maeve Buchan" userId="ee0e6f38-b8ea-4650-893a-58a4522b851e" providerId="ADAL" clId="{249D4584-E6E8-43A8-B3BE-BF64C019F35C}" dt="2021-04-15T23:06:07.738" v="6794" actId="207"/>
          <ac:spMkLst>
            <pc:docMk/>
            <pc:sldMk cId="3782990879" sldId="277"/>
            <ac:spMk id="5" creationId="{00000000-0000-0000-0000-000000000000}"/>
          </ac:spMkLst>
        </pc:spChg>
        <pc:spChg chg="mod">
          <ac:chgData name="Maeve Buchan" userId="ee0e6f38-b8ea-4650-893a-58a4522b851e" providerId="ADAL" clId="{249D4584-E6E8-43A8-B3BE-BF64C019F35C}" dt="2021-04-15T23:12:32.031" v="7139" actId="1076"/>
          <ac:spMkLst>
            <pc:docMk/>
            <pc:sldMk cId="3782990879" sldId="277"/>
            <ac:spMk id="6" creationId="{00000000-0000-0000-0000-000000000000}"/>
          </ac:spMkLst>
        </pc:spChg>
        <pc:spChg chg="mod">
          <ac:chgData name="Maeve Buchan" userId="ee0e6f38-b8ea-4650-893a-58a4522b851e" providerId="ADAL" clId="{249D4584-E6E8-43A8-B3BE-BF64C019F35C}" dt="2021-04-15T23:10:10.483" v="6957" actId="1035"/>
          <ac:spMkLst>
            <pc:docMk/>
            <pc:sldMk cId="3782990879" sldId="277"/>
            <ac:spMk id="7" creationId="{00000000-0000-0000-0000-000000000000}"/>
          </ac:spMkLst>
        </pc:spChg>
        <pc:spChg chg="mod">
          <ac:chgData name="Maeve Buchan" userId="ee0e6f38-b8ea-4650-893a-58a4522b851e" providerId="ADAL" clId="{249D4584-E6E8-43A8-B3BE-BF64C019F35C}" dt="2021-04-15T23:07:42.549" v="6821" actId="403"/>
          <ac:spMkLst>
            <pc:docMk/>
            <pc:sldMk cId="3782990879" sldId="277"/>
            <ac:spMk id="8" creationId="{00000000-0000-0000-0000-000000000000}"/>
          </ac:spMkLst>
        </pc:spChg>
        <pc:spChg chg="add mod">
          <ac:chgData name="Maeve Buchan" userId="ee0e6f38-b8ea-4650-893a-58a4522b851e" providerId="ADAL" clId="{249D4584-E6E8-43A8-B3BE-BF64C019F35C}" dt="2021-04-19T18:54:42.013" v="9204" actId="20577"/>
          <ac:spMkLst>
            <pc:docMk/>
            <pc:sldMk cId="3782990879" sldId="277"/>
            <ac:spMk id="10" creationId="{594AC86F-CB7B-479F-BA25-9157D94F162F}"/>
          </ac:spMkLst>
        </pc:spChg>
        <pc:spChg chg="mod">
          <ac:chgData name="Maeve Buchan" userId="ee0e6f38-b8ea-4650-893a-58a4522b851e" providerId="ADAL" clId="{249D4584-E6E8-43A8-B3BE-BF64C019F35C}" dt="2021-04-15T23:08:20.337" v="6893" actId="1037"/>
          <ac:spMkLst>
            <pc:docMk/>
            <pc:sldMk cId="3782990879" sldId="277"/>
            <ac:spMk id="14" creationId="{7BC6F172-DD91-4F46-B882-0B35AB19F4B4}"/>
          </ac:spMkLst>
        </pc:spChg>
        <pc:spChg chg="del">
          <ac:chgData name="Maeve Buchan" userId="ee0e6f38-b8ea-4650-893a-58a4522b851e" providerId="ADAL" clId="{249D4584-E6E8-43A8-B3BE-BF64C019F35C}" dt="2021-04-15T03:48:27.772" v="1480" actId="478"/>
          <ac:spMkLst>
            <pc:docMk/>
            <pc:sldMk cId="3782990879" sldId="277"/>
            <ac:spMk id="15" creationId="{3A9D7E1F-44BF-49AD-BE1D-5EC954B92068}"/>
          </ac:spMkLst>
        </pc:spChg>
        <pc:spChg chg="mod">
          <ac:chgData name="Maeve Buchan" userId="ee0e6f38-b8ea-4650-893a-58a4522b851e" providerId="ADAL" clId="{249D4584-E6E8-43A8-B3BE-BF64C019F35C}" dt="2021-04-15T23:11:20.703" v="7096" actId="1076"/>
          <ac:spMkLst>
            <pc:docMk/>
            <pc:sldMk cId="3782990879" sldId="277"/>
            <ac:spMk id="16" creationId="{E395FDFB-8106-4AF2-B48A-39913C1A8983}"/>
          </ac:spMkLst>
        </pc:spChg>
        <pc:spChg chg="mod">
          <ac:chgData name="Maeve Buchan" userId="ee0e6f38-b8ea-4650-893a-58a4522b851e" providerId="ADAL" clId="{249D4584-E6E8-43A8-B3BE-BF64C019F35C}" dt="2021-04-15T23:09:33.376" v="6919" actId="1076"/>
          <ac:spMkLst>
            <pc:docMk/>
            <pc:sldMk cId="3782990879" sldId="277"/>
            <ac:spMk id="17" creationId="{0CAE31C4-C688-43CC-9932-EBC4DC0C9F0E}"/>
          </ac:spMkLst>
        </pc:spChg>
        <pc:spChg chg="mod">
          <ac:chgData name="Maeve Buchan" userId="ee0e6f38-b8ea-4650-893a-58a4522b851e" providerId="ADAL" clId="{249D4584-E6E8-43A8-B3BE-BF64C019F35C}" dt="2021-04-15T23:07:52.128" v="6822" actId="1076"/>
          <ac:spMkLst>
            <pc:docMk/>
            <pc:sldMk cId="3782990879" sldId="277"/>
            <ac:spMk id="18" creationId="{D270D3AE-7D93-45AC-BE16-69D92B2F1697}"/>
          </ac:spMkLst>
        </pc:spChg>
        <pc:spChg chg="mod">
          <ac:chgData name="Maeve Buchan" userId="ee0e6f38-b8ea-4650-893a-58a4522b851e" providerId="ADAL" clId="{249D4584-E6E8-43A8-B3BE-BF64C019F35C}" dt="2021-04-16T16:54:46.514" v="8111"/>
          <ac:spMkLst>
            <pc:docMk/>
            <pc:sldMk cId="3782990879" sldId="277"/>
            <ac:spMk id="19" creationId="{76C5B70D-C2FB-4F55-8C48-CF160F3A90A4}"/>
          </ac:spMkLst>
        </pc:spChg>
        <pc:spChg chg="mod">
          <ac:chgData name="Maeve Buchan" userId="ee0e6f38-b8ea-4650-893a-58a4522b851e" providerId="ADAL" clId="{249D4584-E6E8-43A8-B3BE-BF64C019F35C}" dt="2021-04-15T23:11:07.662" v="7081" actId="1035"/>
          <ac:spMkLst>
            <pc:docMk/>
            <pc:sldMk cId="3782990879" sldId="277"/>
            <ac:spMk id="20" creationId="{BA4B50AD-5814-49E2-88A7-0F0BDCB37F8A}"/>
          </ac:spMkLst>
        </pc:spChg>
        <pc:spChg chg="mod">
          <ac:chgData name="Maeve Buchan" userId="ee0e6f38-b8ea-4650-893a-58a4522b851e" providerId="ADAL" clId="{249D4584-E6E8-43A8-B3BE-BF64C019F35C}" dt="2021-04-15T23:09:15.821" v="6902" actId="1076"/>
          <ac:spMkLst>
            <pc:docMk/>
            <pc:sldMk cId="3782990879" sldId="277"/>
            <ac:spMk id="21" creationId="{21B8BB47-67A9-4A07-9061-37EBCE1D4AF7}"/>
          </ac:spMkLst>
        </pc:spChg>
        <pc:spChg chg="mod">
          <ac:chgData name="Maeve Buchan" userId="ee0e6f38-b8ea-4650-893a-58a4522b851e" providerId="ADAL" clId="{249D4584-E6E8-43A8-B3BE-BF64C019F35C}" dt="2021-04-15T23:09:45.912" v="6930" actId="1036"/>
          <ac:spMkLst>
            <pc:docMk/>
            <pc:sldMk cId="3782990879" sldId="277"/>
            <ac:spMk id="22" creationId="{8A31019E-4DA9-4FEA-B3D4-003A0F4ADD2D}"/>
          </ac:spMkLst>
        </pc:spChg>
        <pc:spChg chg="mod">
          <ac:chgData name="Maeve Buchan" userId="ee0e6f38-b8ea-4650-893a-58a4522b851e" providerId="ADAL" clId="{249D4584-E6E8-43A8-B3BE-BF64C019F35C}" dt="2021-04-15T23:11:07.662" v="7081" actId="1035"/>
          <ac:spMkLst>
            <pc:docMk/>
            <pc:sldMk cId="3782990879" sldId="277"/>
            <ac:spMk id="23" creationId="{22B3978B-5369-4901-BA21-72B28A03A3BD}"/>
          </ac:spMkLst>
        </pc:spChg>
        <pc:spChg chg="mod">
          <ac:chgData name="Maeve Buchan" userId="ee0e6f38-b8ea-4650-893a-58a4522b851e" providerId="ADAL" clId="{249D4584-E6E8-43A8-B3BE-BF64C019F35C}" dt="2021-04-15T23:10:15.110" v="6962" actId="1037"/>
          <ac:spMkLst>
            <pc:docMk/>
            <pc:sldMk cId="3782990879" sldId="277"/>
            <ac:spMk id="25" creationId="{F4B3A715-8DDE-4C97-A914-3598514B0608}"/>
          </ac:spMkLst>
        </pc:spChg>
        <pc:spChg chg="mod">
          <ac:chgData name="Maeve Buchan" userId="ee0e6f38-b8ea-4650-893a-58a4522b851e" providerId="ADAL" clId="{249D4584-E6E8-43A8-B3BE-BF64C019F35C}" dt="2021-04-15T23:11:17.858" v="7095" actId="1076"/>
          <ac:spMkLst>
            <pc:docMk/>
            <pc:sldMk cId="3782990879" sldId="277"/>
            <ac:spMk id="26" creationId="{F5FA4306-B3C8-454C-882E-0803371E51CE}"/>
          </ac:spMkLst>
        </pc:spChg>
        <pc:spChg chg="mod">
          <ac:chgData name="Maeve Buchan" userId="ee0e6f38-b8ea-4650-893a-58a4522b851e" providerId="ADAL" clId="{249D4584-E6E8-43A8-B3BE-BF64C019F35C}" dt="2021-04-15T23:11:02.033" v="7063" actId="1036"/>
          <ac:spMkLst>
            <pc:docMk/>
            <pc:sldMk cId="3782990879" sldId="277"/>
            <ac:spMk id="27" creationId="{CC1124B4-E0FB-46D3-A114-EE7F67EB52CB}"/>
          </ac:spMkLst>
        </pc:spChg>
        <pc:spChg chg="mod">
          <ac:chgData name="Maeve Buchan" userId="ee0e6f38-b8ea-4650-893a-58a4522b851e" providerId="ADAL" clId="{249D4584-E6E8-43A8-B3BE-BF64C019F35C}" dt="2021-04-15T23:09:20.197" v="6917" actId="1037"/>
          <ac:spMkLst>
            <pc:docMk/>
            <pc:sldMk cId="3782990879" sldId="277"/>
            <ac:spMk id="28" creationId="{92D4465A-01EB-4E5B-A3A4-2336A521B9DF}"/>
          </ac:spMkLst>
        </pc:spChg>
        <pc:spChg chg="add mod">
          <ac:chgData name="Maeve Buchan" userId="ee0e6f38-b8ea-4650-893a-58a4522b851e" providerId="ADAL" clId="{249D4584-E6E8-43A8-B3BE-BF64C019F35C}" dt="2021-04-15T23:07:33.172" v="6818" actId="255"/>
          <ac:spMkLst>
            <pc:docMk/>
            <pc:sldMk cId="3782990879" sldId="277"/>
            <ac:spMk id="29" creationId="{141DE46E-5909-4D0E-9298-9F1E13F2D114}"/>
          </ac:spMkLst>
        </pc:spChg>
        <pc:spChg chg="mod">
          <ac:chgData name="Maeve Buchan" userId="ee0e6f38-b8ea-4650-893a-58a4522b851e" providerId="ADAL" clId="{249D4584-E6E8-43A8-B3BE-BF64C019F35C}" dt="2021-04-16T16:56:52.189" v="8206" actId="20577"/>
          <ac:spMkLst>
            <pc:docMk/>
            <pc:sldMk cId="3782990879" sldId="277"/>
            <ac:spMk id="30" creationId="{DF35F098-050B-4D4F-B3E6-D3F6DC9C121F}"/>
          </ac:spMkLst>
        </pc:spChg>
        <pc:grpChg chg="add mod">
          <ac:chgData name="Maeve Buchan" userId="ee0e6f38-b8ea-4650-893a-58a4522b851e" providerId="ADAL" clId="{249D4584-E6E8-43A8-B3BE-BF64C019F35C}" dt="2021-04-16T16:55:10.141" v="8182" actId="1037"/>
          <ac:grpSpMkLst>
            <pc:docMk/>
            <pc:sldMk cId="3782990879" sldId="277"/>
            <ac:grpSpMk id="9" creationId="{AB1946E1-3688-402A-8847-EEC3BC727E4F}"/>
          </ac:grpSpMkLst>
        </pc:grpChg>
      </pc:sldChg>
      <pc:sldChg chg="modSp mod">
        <pc:chgData name="Maeve Buchan" userId="ee0e6f38-b8ea-4650-893a-58a4522b851e" providerId="ADAL" clId="{249D4584-E6E8-43A8-B3BE-BF64C019F35C}" dt="2021-04-15T22:15:50.379" v="6223" actId="20577"/>
        <pc:sldMkLst>
          <pc:docMk/>
          <pc:sldMk cId="4027784733" sldId="279"/>
        </pc:sldMkLst>
        <pc:spChg chg="mod">
          <ac:chgData name="Maeve Buchan" userId="ee0e6f38-b8ea-4650-893a-58a4522b851e" providerId="ADAL" clId="{249D4584-E6E8-43A8-B3BE-BF64C019F35C}" dt="2021-04-15T22:15:50.379" v="6223" actId="20577"/>
          <ac:spMkLst>
            <pc:docMk/>
            <pc:sldMk cId="4027784733" sldId="279"/>
            <ac:spMk id="25" creationId="{0C5DE934-68F3-4EE4-B7AF-120234CD5054}"/>
          </ac:spMkLst>
        </pc:spChg>
        <pc:graphicFrameChg chg="mod">
          <ac:chgData name="Maeve Buchan" userId="ee0e6f38-b8ea-4650-893a-58a4522b851e" providerId="ADAL" clId="{249D4584-E6E8-43A8-B3BE-BF64C019F35C}" dt="2021-04-15T22:15:30.874" v="6218"/>
          <ac:graphicFrameMkLst>
            <pc:docMk/>
            <pc:sldMk cId="4027784733" sldId="279"/>
            <ac:graphicFrameMk id="2" creationId="{67C79E3C-33BD-4768-8253-0E9921468649}"/>
          </ac:graphicFrameMkLst>
        </pc:graphicFrameChg>
      </pc:sldChg>
      <pc:sldChg chg="modSp mod">
        <pc:chgData name="Maeve Buchan" userId="ee0e6f38-b8ea-4650-893a-58a4522b851e" providerId="ADAL" clId="{249D4584-E6E8-43A8-B3BE-BF64C019F35C}" dt="2021-04-15T21:53:58.060" v="5871" actId="20577"/>
        <pc:sldMkLst>
          <pc:docMk/>
          <pc:sldMk cId="1842935138" sldId="280"/>
        </pc:sldMkLst>
        <pc:graphicFrameChg chg="mod modGraphic">
          <ac:chgData name="Maeve Buchan" userId="ee0e6f38-b8ea-4650-893a-58a4522b851e" providerId="ADAL" clId="{249D4584-E6E8-43A8-B3BE-BF64C019F35C}" dt="2021-04-15T21:53:58.060" v="5871" actId="20577"/>
          <ac:graphicFrameMkLst>
            <pc:docMk/>
            <pc:sldMk cId="1842935138" sldId="280"/>
            <ac:graphicFrameMk id="15" creationId="{9FBD0D0C-74A0-4392-8BD7-9C0D6015559D}"/>
          </ac:graphicFrameMkLst>
        </pc:graphicFrameChg>
      </pc:sldChg>
      <pc:sldChg chg="addSp delSp modSp add mod setBg">
        <pc:chgData name="Maeve Buchan" userId="ee0e6f38-b8ea-4650-893a-58a4522b851e" providerId="ADAL" clId="{249D4584-E6E8-43A8-B3BE-BF64C019F35C}" dt="2021-04-16T16:41:13.913" v="8033" actId="14100"/>
        <pc:sldMkLst>
          <pc:docMk/>
          <pc:sldMk cId="0" sldId="281"/>
        </pc:sldMkLst>
        <pc:spChg chg="mod">
          <ac:chgData name="Maeve Buchan" userId="ee0e6f38-b8ea-4650-893a-58a4522b851e" providerId="ADAL" clId="{249D4584-E6E8-43A8-B3BE-BF64C019F35C}" dt="2021-04-15T23:05:18.722" v="6790" actId="1036"/>
          <ac:spMkLst>
            <pc:docMk/>
            <pc:sldMk cId="0" sldId="281"/>
            <ac:spMk id="2" creationId="{00000000-0000-0000-0000-000000000000}"/>
          </ac:spMkLst>
        </pc:spChg>
        <pc:spChg chg="mod">
          <ac:chgData name="Maeve Buchan" userId="ee0e6f38-b8ea-4650-893a-58a4522b851e" providerId="ADAL" clId="{249D4584-E6E8-43A8-B3BE-BF64C019F35C}" dt="2021-04-15T22:06:02.355" v="6007" actId="554"/>
          <ac:spMkLst>
            <pc:docMk/>
            <pc:sldMk cId="0" sldId="281"/>
            <ac:spMk id="4" creationId="{00000000-0000-0000-0000-000000000000}"/>
          </ac:spMkLst>
        </pc:spChg>
        <pc:spChg chg="mod">
          <ac:chgData name="Maeve Buchan" userId="ee0e6f38-b8ea-4650-893a-58a4522b851e" providerId="ADAL" clId="{249D4584-E6E8-43A8-B3BE-BF64C019F35C}" dt="2021-04-15T22:04:51.592" v="5997" actId="1035"/>
          <ac:spMkLst>
            <pc:docMk/>
            <pc:sldMk cId="0" sldId="281"/>
            <ac:spMk id="5" creationId="{00000000-0000-0000-0000-000000000000}"/>
          </ac:spMkLst>
        </pc:spChg>
        <pc:spChg chg="mod">
          <ac:chgData name="Maeve Buchan" userId="ee0e6f38-b8ea-4650-893a-58a4522b851e" providerId="ADAL" clId="{249D4584-E6E8-43A8-B3BE-BF64C019F35C}" dt="2021-04-15T22:06:11.121" v="6010" actId="20577"/>
          <ac:spMkLst>
            <pc:docMk/>
            <pc:sldMk cId="0" sldId="281"/>
            <ac:spMk id="7" creationId="{00000000-0000-0000-0000-000000000000}"/>
          </ac:spMkLst>
        </pc:spChg>
        <pc:spChg chg="mod">
          <ac:chgData name="Maeve Buchan" userId="ee0e6f38-b8ea-4650-893a-58a4522b851e" providerId="ADAL" clId="{249D4584-E6E8-43A8-B3BE-BF64C019F35C}" dt="2021-04-15T22:07:19.271" v="6215" actId="1037"/>
          <ac:spMkLst>
            <pc:docMk/>
            <pc:sldMk cId="0" sldId="281"/>
            <ac:spMk id="8" creationId="{00000000-0000-0000-0000-000000000000}"/>
          </ac:spMkLst>
        </pc:spChg>
        <pc:spChg chg="mod">
          <ac:chgData name="Maeve Buchan" userId="ee0e6f38-b8ea-4650-893a-58a4522b851e" providerId="ADAL" clId="{249D4584-E6E8-43A8-B3BE-BF64C019F35C}" dt="2021-04-15T22:06:02.355" v="6007" actId="554"/>
          <ac:spMkLst>
            <pc:docMk/>
            <pc:sldMk cId="0" sldId="281"/>
            <ac:spMk id="10" creationId="{00000000-0000-0000-0000-000000000000}"/>
          </ac:spMkLst>
        </pc:spChg>
        <pc:spChg chg="mod">
          <ac:chgData name="Maeve Buchan" userId="ee0e6f38-b8ea-4650-893a-58a4522b851e" providerId="ADAL" clId="{249D4584-E6E8-43A8-B3BE-BF64C019F35C}" dt="2021-04-15T22:06:02.355" v="6007" actId="554"/>
          <ac:spMkLst>
            <pc:docMk/>
            <pc:sldMk cId="0" sldId="281"/>
            <ac:spMk id="13" creationId="{00000000-0000-0000-0000-000000000000}"/>
          </ac:spMkLst>
        </pc:spChg>
        <pc:spChg chg="add del mod">
          <ac:chgData name="Maeve Buchan" userId="ee0e6f38-b8ea-4650-893a-58a4522b851e" providerId="ADAL" clId="{249D4584-E6E8-43A8-B3BE-BF64C019F35C}" dt="2021-04-15T22:03:36.126" v="5909" actId="478"/>
          <ac:spMkLst>
            <pc:docMk/>
            <pc:sldMk cId="0" sldId="281"/>
            <ac:spMk id="17" creationId="{208516F4-ACEA-41CB-B7A6-7B2BB04A5EE7}"/>
          </ac:spMkLst>
        </pc:spChg>
        <pc:spChg chg="mod">
          <ac:chgData name="Maeve Buchan" userId="ee0e6f38-b8ea-4650-893a-58a4522b851e" providerId="ADAL" clId="{249D4584-E6E8-43A8-B3BE-BF64C019F35C}" dt="2021-04-16T16:41:13.913" v="8033" actId="14100"/>
          <ac:spMkLst>
            <pc:docMk/>
            <pc:sldMk cId="0" sldId="281"/>
            <ac:spMk id="21" creationId="{927FD474-F9DA-4E37-B767-B90599F21967}"/>
          </ac:spMkLst>
        </pc:spChg>
        <pc:grpChg chg="add mod">
          <ac:chgData name="Maeve Buchan" userId="ee0e6f38-b8ea-4650-893a-58a4522b851e" providerId="ADAL" clId="{249D4584-E6E8-43A8-B3BE-BF64C019F35C}" dt="2021-04-15T22:07:40.806" v="6217"/>
          <ac:grpSpMkLst>
            <pc:docMk/>
            <pc:sldMk cId="0" sldId="281"/>
            <ac:grpSpMk id="18" creationId="{CDC28D6C-59CE-4214-8C95-6CC2EBC5DBE1}"/>
          </ac:grpSpMkLst>
        </pc:grpChg>
        <pc:picChg chg="mod">
          <ac:chgData name="Maeve Buchan" userId="ee0e6f38-b8ea-4650-893a-58a4522b851e" providerId="ADAL" clId="{249D4584-E6E8-43A8-B3BE-BF64C019F35C}" dt="2021-04-15T22:05:52.941" v="6006" actId="12789"/>
          <ac:picMkLst>
            <pc:docMk/>
            <pc:sldMk cId="0" sldId="281"/>
            <ac:picMk id="3" creationId="{00000000-0000-0000-0000-000000000000}"/>
          </ac:picMkLst>
        </pc:picChg>
        <pc:picChg chg="mod">
          <ac:chgData name="Maeve Buchan" userId="ee0e6f38-b8ea-4650-893a-58a4522b851e" providerId="ADAL" clId="{249D4584-E6E8-43A8-B3BE-BF64C019F35C}" dt="2021-04-15T22:05:52.941" v="6006" actId="12789"/>
          <ac:picMkLst>
            <pc:docMk/>
            <pc:sldMk cId="0" sldId="281"/>
            <ac:picMk id="6" creationId="{00000000-0000-0000-0000-000000000000}"/>
          </ac:picMkLst>
        </pc:picChg>
        <pc:picChg chg="mod">
          <ac:chgData name="Maeve Buchan" userId="ee0e6f38-b8ea-4650-893a-58a4522b851e" providerId="ADAL" clId="{249D4584-E6E8-43A8-B3BE-BF64C019F35C}" dt="2021-04-15T22:05:52.941" v="6006" actId="12789"/>
          <ac:picMkLst>
            <pc:docMk/>
            <pc:sldMk cId="0" sldId="281"/>
            <ac:picMk id="9" creationId="{00000000-0000-0000-0000-000000000000}"/>
          </ac:picMkLst>
        </pc:picChg>
        <pc:picChg chg="mod">
          <ac:chgData name="Maeve Buchan" userId="ee0e6f38-b8ea-4650-893a-58a4522b851e" providerId="ADAL" clId="{249D4584-E6E8-43A8-B3BE-BF64C019F35C}" dt="2021-04-15T22:05:52.941" v="6006" actId="12789"/>
          <ac:picMkLst>
            <pc:docMk/>
            <pc:sldMk cId="0" sldId="281"/>
            <ac:picMk id="12" creationId="{00000000-0000-0000-0000-000000000000}"/>
          </ac:picMkLst>
        </pc:picChg>
        <pc:picChg chg="del">
          <ac:chgData name="Maeve Buchan" userId="ee0e6f38-b8ea-4650-893a-58a4522b851e" providerId="ADAL" clId="{249D4584-E6E8-43A8-B3BE-BF64C019F35C}" dt="2021-04-15T22:07:37.082" v="6216" actId="478"/>
          <ac:picMkLst>
            <pc:docMk/>
            <pc:sldMk cId="0" sldId="281"/>
            <ac:picMk id="15" creationId="{00000000-0000-0000-0000-000000000000}"/>
          </ac:picMkLst>
        </pc:picChg>
        <pc:picChg chg="del">
          <ac:chgData name="Maeve Buchan" userId="ee0e6f38-b8ea-4650-893a-58a4522b851e" providerId="ADAL" clId="{249D4584-E6E8-43A8-B3BE-BF64C019F35C}" dt="2021-04-15T22:07:37.082" v="6216" actId="478"/>
          <ac:picMkLst>
            <pc:docMk/>
            <pc:sldMk cId="0" sldId="281"/>
            <ac:picMk id="16" creationId="{00000000-0000-0000-0000-000000000000}"/>
          </ac:picMkLst>
        </pc:picChg>
        <pc:picChg chg="mod">
          <ac:chgData name="Maeve Buchan" userId="ee0e6f38-b8ea-4650-893a-58a4522b851e" providerId="ADAL" clId="{249D4584-E6E8-43A8-B3BE-BF64C019F35C}" dt="2021-04-15T22:07:40.806" v="6217"/>
          <ac:picMkLst>
            <pc:docMk/>
            <pc:sldMk cId="0" sldId="281"/>
            <ac:picMk id="19" creationId="{F9F80995-1B59-49F0-BE65-AD083924109C}"/>
          </ac:picMkLst>
        </pc:picChg>
        <pc:picChg chg="mod">
          <ac:chgData name="Maeve Buchan" userId="ee0e6f38-b8ea-4650-893a-58a4522b851e" providerId="ADAL" clId="{249D4584-E6E8-43A8-B3BE-BF64C019F35C}" dt="2021-04-15T22:07:40.806" v="6217"/>
          <ac:picMkLst>
            <pc:docMk/>
            <pc:sldMk cId="0" sldId="281"/>
            <ac:picMk id="20" creationId="{86031D2B-9603-44D5-81BB-F71D0E5CFBB6}"/>
          </ac:picMkLst>
        </pc:picChg>
      </pc:sldChg>
      <pc:sldChg chg="addSp delSp modSp add mod ord setBg">
        <pc:chgData name="Maeve Buchan" userId="ee0e6f38-b8ea-4650-893a-58a4522b851e" providerId="ADAL" clId="{249D4584-E6E8-43A8-B3BE-BF64C019F35C}" dt="2021-04-16T16:40:06.573" v="8000" actId="20577"/>
        <pc:sldMkLst>
          <pc:docMk/>
          <pc:sldMk cId="0" sldId="282"/>
        </pc:sldMkLst>
        <pc:spChg chg="del">
          <ac:chgData name="Maeve Buchan" userId="ee0e6f38-b8ea-4650-893a-58a4522b851e" providerId="ADAL" clId="{249D4584-E6E8-43A8-B3BE-BF64C019F35C}" dt="2021-04-15T22:15:46.639" v="6221" actId="478"/>
          <ac:spMkLst>
            <pc:docMk/>
            <pc:sldMk cId="0" sldId="282"/>
            <ac:spMk id="3" creationId="{00000000-0000-0000-0000-000000000000}"/>
          </ac:spMkLst>
        </pc:spChg>
        <pc:spChg chg="del">
          <ac:chgData name="Maeve Buchan" userId="ee0e6f38-b8ea-4650-893a-58a4522b851e" providerId="ADAL" clId="{249D4584-E6E8-43A8-B3BE-BF64C019F35C}" dt="2021-04-15T22:16:22.156" v="6251" actId="478"/>
          <ac:spMkLst>
            <pc:docMk/>
            <pc:sldMk cId="0" sldId="282"/>
            <ac:spMk id="5" creationId="{00000000-0000-0000-0000-000000000000}"/>
          </ac:spMkLst>
        </pc:spChg>
        <pc:spChg chg="del">
          <ac:chgData name="Maeve Buchan" userId="ee0e6f38-b8ea-4650-893a-58a4522b851e" providerId="ADAL" clId="{249D4584-E6E8-43A8-B3BE-BF64C019F35C}" dt="2021-04-15T22:19:39.179" v="6322" actId="478"/>
          <ac:spMkLst>
            <pc:docMk/>
            <pc:sldMk cId="0" sldId="282"/>
            <ac:spMk id="6" creationId="{00000000-0000-0000-0000-000000000000}"/>
          </ac:spMkLst>
        </pc:spChg>
        <pc:spChg chg="del mod">
          <ac:chgData name="Maeve Buchan" userId="ee0e6f38-b8ea-4650-893a-58a4522b851e" providerId="ADAL" clId="{249D4584-E6E8-43A8-B3BE-BF64C019F35C}" dt="2021-04-15T22:21:27.439" v="6454" actId="478"/>
          <ac:spMkLst>
            <pc:docMk/>
            <pc:sldMk cId="0" sldId="282"/>
            <ac:spMk id="7" creationId="{00000000-0000-0000-0000-000000000000}"/>
          </ac:spMkLst>
        </pc:spChg>
        <pc:spChg chg="del">
          <ac:chgData name="Maeve Buchan" userId="ee0e6f38-b8ea-4650-893a-58a4522b851e" providerId="ADAL" clId="{249D4584-E6E8-43A8-B3BE-BF64C019F35C}" dt="2021-04-15T22:16:23.889" v="6252" actId="478"/>
          <ac:spMkLst>
            <pc:docMk/>
            <pc:sldMk cId="0" sldId="282"/>
            <ac:spMk id="9" creationId="{00000000-0000-0000-0000-000000000000}"/>
          </ac:spMkLst>
        </pc:spChg>
        <pc:spChg chg="mod">
          <ac:chgData name="Maeve Buchan" userId="ee0e6f38-b8ea-4650-893a-58a4522b851e" providerId="ADAL" clId="{249D4584-E6E8-43A8-B3BE-BF64C019F35C}" dt="2021-04-15T22:21:39.520" v="6482" actId="1036"/>
          <ac:spMkLst>
            <pc:docMk/>
            <pc:sldMk cId="0" sldId="282"/>
            <ac:spMk id="10" creationId="{00000000-0000-0000-0000-000000000000}"/>
          </ac:spMkLst>
        </pc:spChg>
        <pc:spChg chg="del mod">
          <ac:chgData name="Maeve Buchan" userId="ee0e6f38-b8ea-4650-893a-58a4522b851e" providerId="ADAL" clId="{249D4584-E6E8-43A8-B3BE-BF64C019F35C}" dt="2021-04-15T22:21:27.439" v="6454" actId="478"/>
          <ac:spMkLst>
            <pc:docMk/>
            <pc:sldMk cId="0" sldId="282"/>
            <ac:spMk id="11" creationId="{00000000-0000-0000-0000-000000000000}"/>
          </ac:spMkLst>
        </pc:spChg>
        <pc:spChg chg="del">
          <ac:chgData name="Maeve Buchan" userId="ee0e6f38-b8ea-4650-893a-58a4522b851e" providerId="ADAL" clId="{249D4584-E6E8-43A8-B3BE-BF64C019F35C}" dt="2021-04-15T22:16:15.633" v="6250" actId="478"/>
          <ac:spMkLst>
            <pc:docMk/>
            <pc:sldMk cId="0" sldId="282"/>
            <ac:spMk id="13" creationId="{00000000-0000-0000-0000-000000000000}"/>
          </ac:spMkLst>
        </pc:spChg>
        <pc:spChg chg="del">
          <ac:chgData name="Maeve Buchan" userId="ee0e6f38-b8ea-4650-893a-58a4522b851e" providerId="ADAL" clId="{249D4584-E6E8-43A8-B3BE-BF64C019F35C}" dt="2021-04-15T22:19:41.223" v="6323" actId="478"/>
          <ac:spMkLst>
            <pc:docMk/>
            <pc:sldMk cId="0" sldId="282"/>
            <ac:spMk id="14" creationId="{00000000-0000-0000-0000-000000000000}"/>
          </ac:spMkLst>
        </pc:spChg>
        <pc:spChg chg="add mod">
          <ac:chgData name="Maeve Buchan" userId="ee0e6f38-b8ea-4650-893a-58a4522b851e" providerId="ADAL" clId="{249D4584-E6E8-43A8-B3BE-BF64C019F35C}" dt="2021-04-15T22:49:58.036" v="6621" actId="14100"/>
          <ac:spMkLst>
            <pc:docMk/>
            <pc:sldMk cId="0" sldId="282"/>
            <ac:spMk id="14" creationId="{BD55C7A6-E2A7-421A-802A-05C3DFBEFC0A}"/>
          </ac:spMkLst>
        </pc:spChg>
        <pc:spChg chg="del mod">
          <ac:chgData name="Maeve Buchan" userId="ee0e6f38-b8ea-4650-893a-58a4522b851e" providerId="ADAL" clId="{249D4584-E6E8-43A8-B3BE-BF64C019F35C}" dt="2021-04-15T22:21:27.439" v="6454" actId="478"/>
          <ac:spMkLst>
            <pc:docMk/>
            <pc:sldMk cId="0" sldId="282"/>
            <ac:spMk id="15" creationId="{00000000-0000-0000-0000-000000000000}"/>
          </ac:spMkLst>
        </pc:spChg>
        <pc:spChg chg="add mod">
          <ac:chgData name="Maeve Buchan" userId="ee0e6f38-b8ea-4650-893a-58a4522b851e" providerId="ADAL" clId="{249D4584-E6E8-43A8-B3BE-BF64C019F35C}" dt="2021-04-15T22:50:09.243" v="6625" actId="14100"/>
          <ac:spMkLst>
            <pc:docMk/>
            <pc:sldMk cId="0" sldId="282"/>
            <ac:spMk id="15" creationId="{CA7ACEEE-DF8C-4C11-BECD-0E08BA2EFDB3}"/>
          </ac:spMkLst>
        </pc:spChg>
        <pc:spChg chg="add mod">
          <ac:chgData name="Maeve Buchan" userId="ee0e6f38-b8ea-4650-893a-58a4522b851e" providerId="ADAL" clId="{249D4584-E6E8-43A8-B3BE-BF64C019F35C}" dt="2021-04-15T22:16:12.727" v="6249" actId="1035"/>
          <ac:spMkLst>
            <pc:docMk/>
            <pc:sldMk cId="0" sldId="282"/>
            <ac:spMk id="16" creationId="{8E3CA72E-0C86-42AA-8E25-1294648CA4A8}"/>
          </ac:spMkLst>
        </pc:spChg>
        <pc:spChg chg="mod">
          <ac:chgData name="Maeve Buchan" userId="ee0e6f38-b8ea-4650-893a-58a4522b851e" providerId="ADAL" clId="{249D4584-E6E8-43A8-B3BE-BF64C019F35C}" dt="2021-04-16T16:40:06.573" v="8000" actId="20577"/>
          <ac:spMkLst>
            <pc:docMk/>
            <pc:sldMk cId="0" sldId="282"/>
            <ac:spMk id="20" creationId="{2BD41785-E606-488E-B660-687942180A16}"/>
          </ac:spMkLst>
        </pc:spChg>
        <pc:spChg chg="add mod">
          <ac:chgData name="Maeve Buchan" userId="ee0e6f38-b8ea-4650-893a-58a4522b851e" providerId="ADAL" clId="{249D4584-E6E8-43A8-B3BE-BF64C019F35C}" dt="2021-04-15T22:50:20.496" v="6629" actId="14100"/>
          <ac:spMkLst>
            <pc:docMk/>
            <pc:sldMk cId="0" sldId="282"/>
            <ac:spMk id="22" creationId="{2179AF3C-0E86-4D5C-8C38-D9A9D4450AFC}"/>
          </ac:spMkLst>
        </pc:spChg>
        <pc:spChg chg="add mod">
          <ac:chgData name="Maeve Buchan" userId="ee0e6f38-b8ea-4650-893a-58a4522b851e" providerId="ADAL" clId="{249D4584-E6E8-43A8-B3BE-BF64C019F35C}" dt="2021-04-15T22:21:39.520" v="6482" actId="1036"/>
          <ac:spMkLst>
            <pc:docMk/>
            <pc:sldMk cId="0" sldId="282"/>
            <ac:spMk id="26" creationId="{CF801542-94EF-4450-B3B4-F0DA978E899E}"/>
          </ac:spMkLst>
        </pc:spChg>
        <pc:spChg chg="add mod">
          <ac:chgData name="Maeve Buchan" userId="ee0e6f38-b8ea-4650-893a-58a4522b851e" providerId="ADAL" clId="{249D4584-E6E8-43A8-B3BE-BF64C019F35C}" dt="2021-04-15T22:21:39.520" v="6482" actId="1036"/>
          <ac:spMkLst>
            <pc:docMk/>
            <pc:sldMk cId="0" sldId="282"/>
            <ac:spMk id="27" creationId="{5F68465C-2639-40C6-8C0C-38CA31DB977D}"/>
          </ac:spMkLst>
        </pc:spChg>
        <pc:grpChg chg="add mod">
          <ac:chgData name="Maeve Buchan" userId="ee0e6f38-b8ea-4650-893a-58a4522b851e" providerId="ADAL" clId="{249D4584-E6E8-43A8-B3BE-BF64C019F35C}" dt="2021-04-15T22:15:43.702" v="6220"/>
          <ac:grpSpMkLst>
            <pc:docMk/>
            <pc:sldMk cId="0" sldId="282"/>
            <ac:grpSpMk id="17" creationId="{F37F5634-EA98-421E-BEBB-63A758FD0BBD}"/>
          </ac:grpSpMkLst>
        </pc:grpChg>
        <pc:picChg chg="del">
          <ac:chgData name="Maeve Buchan" userId="ee0e6f38-b8ea-4650-893a-58a4522b851e" providerId="ADAL" clId="{249D4584-E6E8-43A8-B3BE-BF64C019F35C}" dt="2021-04-15T22:17:27.106" v="6269" actId="478"/>
          <ac:picMkLst>
            <pc:docMk/>
            <pc:sldMk cId="0" sldId="282"/>
            <ac:picMk id="4" creationId="{00000000-0000-0000-0000-000000000000}"/>
          </ac:picMkLst>
        </pc:picChg>
        <pc:picChg chg="del">
          <ac:chgData name="Maeve Buchan" userId="ee0e6f38-b8ea-4650-893a-58a4522b851e" providerId="ADAL" clId="{249D4584-E6E8-43A8-B3BE-BF64C019F35C}" dt="2021-04-15T22:18:31.732" v="6285" actId="478"/>
          <ac:picMkLst>
            <pc:docMk/>
            <pc:sldMk cId="0" sldId="282"/>
            <ac:picMk id="8" creationId="{00000000-0000-0000-0000-000000000000}"/>
          </ac:picMkLst>
        </pc:picChg>
        <pc:picChg chg="del">
          <ac:chgData name="Maeve Buchan" userId="ee0e6f38-b8ea-4650-893a-58a4522b851e" providerId="ADAL" clId="{249D4584-E6E8-43A8-B3BE-BF64C019F35C}" dt="2021-04-15T22:16:31.231" v="6253" actId="478"/>
          <ac:picMkLst>
            <pc:docMk/>
            <pc:sldMk cId="0" sldId="282"/>
            <ac:picMk id="12" creationId="{00000000-0000-0000-0000-000000000000}"/>
          </ac:picMkLst>
        </pc:picChg>
        <pc:picChg chg="mod">
          <ac:chgData name="Maeve Buchan" userId="ee0e6f38-b8ea-4650-893a-58a4522b851e" providerId="ADAL" clId="{249D4584-E6E8-43A8-B3BE-BF64C019F35C}" dt="2021-04-15T22:15:43.702" v="6220"/>
          <ac:picMkLst>
            <pc:docMk/>
            <pc:sldMk cId="0" sldId="282"/>
            <ac:picMk id="18" creationId="{8777CBEB-7B93-4F25-9861-3616BC550283}"/>
          </ac:picMkLst>
        </pc:picChg>
        <pc:picChg chg="mod">
          <ac:chgData name="Maeve Buchan" userId="ee0e6f38-b8ea-4650-893a-58a4522b851e" providerId="ADAL" clId="{249D4584-E6E8-43A8-B3BE-BF64C019F35C}" dt="2021-04-15T22:15:43.702" v="6220"/>
          <ac:picMkLst>
            <pc:docMk/>
            <pc:sldMk cId="0" sldId="282"/>
            <ac:picMk id="19" creationId="{75D3F0D4-5330-497D-8781-94D968713805}"/>
          </ac:picMkLst>
        </pc:picChg>
        <pc:picChg chg="add mod modCrop">
          <ac:chgData name="Maeve Buchan" userId="ee0e6f38-b8ea-4650-893a-58a4522b851e" providerId="ADAL" clId="{249D4584-E6E8-43A8-B3BE-BF64C019F35C}" dt="2021-04-15T22:21:39.520" v="6482" actId="1036"/>
          <ac:picMkLst>
            <pc:docMk/>
            <pc:sldMk cId="0" sldId="282"/>
            <ac:picMk id="21" creationId="{2D898C8B-1EB9-47CD-BAAA-98BCF0EB0BC9}"/>
          </ac:picMkLst>
        </pc:picChg>
        <pc:picChg chg="add mod modCrop">
          <ac:chgData name="Maeve Buchan" userId="ee0e6f38-b8ea-4650-893a-58a4522b851e" providerId="ADAL" clId="{249D4584-E6E8-43A8-B3BE-BF64C019F35C}" dt="2021-04-15T22:21:39.520" v="6482" actId="1036"/>
          <ac:picMkLst>
            <pc:docMk/>
            <pc:sldMk cId="0" sldId="282"/>
            <ac:picMk id="23" creationId="{F911597C-B283-4FEB-A194-BAAB7BDE9764}"/>
          </ac:picMkLst>
        </pc:picChg>
        <pc:picChg chg="add mod modCrop">
          <ac:chgData name="Maeve Buchan" userId="ee0e6f38-b8ea-4650-893a-58a4522b851e" providerId="ADAL" clId="{249D4584-E6E8-43A8-B3BE-BF64C019F35C}" dt="2021-04-15T22:21:39.520" v="6482" actId="1036"/>
          <ac:picMkLst>
            <pc:docMk/>
            <pc:sldMk cId="0" sldId="282"/>
            <ac:picMk id="25" creationId="{BCBBFDF6-5F98-4963-863B-C8529423AAC2}"/>
          </ac:picMkLst>
        </pc:picChg>
      </pc:sldChg>
      <pc:sldChg chg="addSp delSp modSp add mod ord">
        <pc:chgData name="Maeve Buchan" userId="ee0e6f38-b8ea-4650-893a-58a4522b851e" providerId="ADAL" clId="{249D4584-E6E8-43A8-B3BE-BF64C019F35C}" dt="2021-04-16T16:40:00.377" v="7998" actId="20577"/>
        <pc:sldMkLst>
          <pc:docMk/>
          <pc:sldMk cId="3512664938" sldId="283"/>
        </pc:sldMkLst>
        <pc:spChg chg="add mod">
          <ac:chgData name="Maeve Buchan" userId="ee0e6f38-b8ea-4650-893a-58a4522b851e" providerId="ADAL" clId="{249D4584-E6E8-43A8-B3BE-BF64C019F35C}" dt="2021-04-15T22:49:05.608" v="6569" actId="208"/>
          <ac:spMkLst>
            <pc:docMk/>
            <pc:sldMk cId="3512664938" sldId="283"/>
            <ac:spMk id="4" creationId="{36562BB1-828C-43A9-AD8F-F43481249046}"/>
          </ac:spMkLst>
        </pc:spChg>
        <pc:spChg chg="mod">
          <ac:chgData name="Maeve Buchan" userId="ee0e6f38-b8ea-4650-893a-58a4522b851e" providerId="ADAL" clId="{249D4584-E6E8-43A8-B3BE-BF64C019F35C}" dt="2021-04-15T22:23:33.815" v="6516" actId="1076"/>
          <ac:spMkLst>
            <pc:docMk/>
            <pc:sldMk cId="3512664938" sldId="283"/>
            <ac:spMk id="10" creationId="{00000000-0000-0000-0000-000000000000}"/>
          </ac:spMkLst>
        </pc:spChg>
        <pc:spChg chg="add mod topLvl">
          <ac:chgData name="Maeve Buchan" userId="ee0e6f38-b8ea-4650-893a-58a4522b851e" providerId="ADAL" clId="{249D4584-E6E8-43A8-B3BE-BF64C019F35C}" dt="2021-04-15T22:49:43.358" v="6618" actId="1037"/>
          <ac:spMkLst>
            <pc:docMk/>
            <pc:sldMk cId="3512664938" sldId="283"/>
            <ac:spMk id="13" creationId="{F7812E55-EDEF-4311-98DC-5DE89715CDA3}"/>
          </ac:spMkLst>
        </pc:spChg>
        <pc:spChg chg="add mod topLvl">
          <ac:chgData name="Maeve Buchan" userId="ee0e6f38-b8ea-4650-893a-58a4522b851e" providerId="ADAL" clId="{249D4584-E6E8-43A8-B3BE-BF64C019F35C}" dt="2021-04-15T22:49:13.320" v="6570" actId="165"/>
          <ac:spMkLst>
            <pc:docMk/>
            <pc:sldMk cId="3512664938" sldId="283"/>
            <ac:spMk id="14" creationId="{760E2AEB-CF17-48B4-86F9-689F62D15358}"/>
          </ac:spMkLst>
        </pc:spChg>
        <pc:spChg chg="mod">
          <ac:chgData name="Maeve Buchan" userId="ee0e6f38-b8ea-4650-893a-58a4522b851e" providerId="ADAL" clId="{249D4584-E6E8-43A8-B3BE-BF64C019F35C}" dt="2021-04-16T16:40:00.377" v="7998" actId="20577"/>
          <ac:spMkLst>
            <pc:docMk/>
            <pc:sldMk cId="3512664938" sldId="283"/>
            <ac:spMk id="15" creationId="{65B330E5-D614-4965-8E30-2EC3CC1E662C}"/>
          </ac:spMkLst>
        </pc:spChg>
        <pc:spChg chg="mod">
          <ac:chgData name="Maeve Buchan" userId="ee0e6f38-b8ea-4650-893a-58a4522b851e" providerId="ADAL" clId="{249D4584-E6E8-43A8-B3BE-BF64C019F35C}" dt="2021-04-15T22:22:05.268" v="6491" actId="20577"/>
          <ac:spMkLst>
            <pc:docMk/>
            <pc:sldMk cId="3512664938" sldId="283"/>
            <ac:spMk id="16" creationId="{8E3CA72E-0C86-42AA-8E25-1294648CA4A8}"/>
          </ac:spMkLst>
        </pc:spChg>
        <pc:spChg chg="add del mod">
          <ac:chgData name="Maeve Buchan" userId="ee0e6f38-b8ea-4650-893a-58a4522b851e" providerId="ADAL" clId="{249D4584-E6E8-43A8-B3BE-BF64C019F35C}" dt="2021-04-15T22:49:18.856" v="6572"/>
          <ac:spMkLst>
            <pc:docMk/>
            <pc:sldMk cId="3512664938" sldId="283"/>
            <ac:spMk id="20" creationId="{89DEB884-8229-4652-A274-304C1ED8BD0A}"/>
          </ac:spMkLst>
        </pc:spChg>
        <pc:spChg chg="add del mod">
          <ac:chgData name="Maeve Buchan" userId="ee0e6f38-b8ea-4650-893a-58a4522b851e" providerId="ADAL" clId="{249D4584-E6E8-43A8-B3BE-BF64C019F35C}" dt="2021-04-15T22:49:18.856" v="6572"/>
          <ac:spMkLst>
            <pc:docMk/>
            <pc:sldMk cId="3512664938" sldId="283"/>
            <ac:spMk id="22" creationId="{AA838AA7-972C-405E-97E8-C97A67E37269}"/>
          </ac:spMkLst>
        </pc:spChg>
        <pc:spChg chg="add mod">
          <ac:chgData name="Maeve Buchan" userId="ee0e6f38-b8ea-4650-893a-58a4522b851e" providerId="ADAL" clId="{249D4584-E6E8-43A8-B3BE-BF64C019F35C}" dt="2021-04-15T22:49:29.829" v="6575" actId="1076"/>
          <ac:spMkLst>
            <pc:docMk/>
            <pc:sldMk cId="3512664938" sldId="283"/>
            <ac:spMk id="24" creationId="{7543F251-1A29-48D7-B83E-746C7CFC18B7}"/>
          </ac:spMkLst>
        </pc:spChg>
        <pc:spChg chg="del">
          <ac:chgData name="Maeve Buchan" userId="ee0e6f38-b8ea-4650-893a-58a4522b851e" providerId="ADAL" clId="{249D4584-E6E8-43A8-B3BE-BF64C019F35C}" dt="2021-04-15T22:22:44.850" v="6503" actId="478"/>
          <ac:spMkLst>
            <pc:docMk/>
            <pc:sldMk cId="3512664938" sldId="283"/>
            <ac:spMk id="26" creationId="{CF801542-94EF-4450-B3B4-F0DA978E899E}"/>
          </ac:spMkLst>
        </pc:spChg>
        <pc:spChg chg="mod">
          <ac:chgData name="Maeve Buchan" userId="ee0e6f38-b8ea-4650-893a-58a4522b851e" providerId="ADAL" clId="{249D4584-E6E8-43A8-B3BE-BF64C019F35C}" dt="2021-04-15T22:23:29.958" v="6515" actId="1076"/>
          <ac:spMkLst>
            <pc:docMk/>
            <pc:sldMk cId="3512664938" sldId="283"/>
            <ac:spMk id="27" creationId="{5F68465C-2639-40C6-8C0C-38CA31DB977D}"/>
          </ac:spMkLst>
        </pc:spChg>
        <pc:grpChg chg="add del mod">
          <ac:chgData name="Maeve Buchan" userId="ee0e6f38-b8ea-4650-893a-58a4522b851e" providerId="ADAL" clId="{249D4584-E6E8-43A8-B3BE-BF64C019F35C}" dt="2021-04-15T22:49:13.320" v="6570" actId="165"/>
          <ac:grpSpMkLst>
            <pc:docMk/>
            <pc:sldMk cId="3512664938" sldId="283"/>
            <ac:grpSpMk id="3" creationId="{44736287-D1A5-4542-B682-F668F9A65D02}"/>
          </ac:grpSpMkLst>
        </pc:grpChg>
        <pc:picChg chg="del">
          <ac:chgData name="Maeve Buchan" userId="ee0e6f38-b8ea-4650-893a-58a4522b851e" providerId="ADAL" clId="{249D4584-E6E8-43A8-B3BE-BF64C019F35C}" dt="2021-04-15T22:24:43.154" v="6532" actId="478"/>
          <ac:picMkLst>
            <pc:docMk/>
            <pc:sldMk cId="3512664938" sldId="283"/>
            <ac:picMk id="2" creationId="{00000000-0000-0000-0000-000000000000}"/>
          </ac:picMkLst>
        </pc:picChg>
        <pc:picChg chg="del">
          <ac:chgData name="Maeve Buchan" userId="ee0e6f38-b8ea-4650-893a-58a4522b851e" providerId="ADAL" clId="{249D4584-E6E8-43A8-B3BE-BF64C019F35C}" dt="2021-04-15T22:22:11.757" v="6492" actId="478"/>
          <ac:picMkLst>
            <pc:docMk/>
            <pc:sldMk cId="3512664938" sldId="283"/>
            <ac:picMk id="21" creationId="{2D898C8B-1EB9-47CD-BAAA-98BCF0EB0BC9}"/>
          </ac:picMkLst>
        </pc:picChg>
        <pc:picChg chg="del">
          <ac:chgData name="Maeve Buchan" userId="ee0e6f38-b8ea-4650-893a-58a4522b851e" providerId="ADAL" clId="{249D4584-E6E8-43A8-B3BE-BF64C019F35C}" dt="2021-04-15T22:22:39.234" v="6501" actId="478"/>
          <ac:picMkLst>
            <pc:docMk/>
            <pc:sldMk cId="3512664938" sldId="283"/>
            <ac:picMk id="23" creationId="{F911597C-B283-4FEB-A194-BAAB7BDE9764}"/>
          </ac:picMkLst>
        </pc:picChg>
        <pc:picChg chg="del">
          <ac:chgData name="Maeve Buchan" userId="ee0e6f38-b8ea-4650-893a-58a4522b851e" providerId="ADAL" clId="{249D4584-E6E8-43A8-B3BE-BF64C019F35C}" dt="2021-04-15T22:22:37.466" v="6500" actId="478"/>
          <ac:picMkLst>
            <pc:docMk/>
            <pc:sldMk cId="3512664938" sldId="283"/>
            <ac:picMk id="25" creationId="{BCBBFDF6-5F98-4963-863B-C8529423AAC2}"/>
          </ac:picMkLst>
        </pc:picChg>
      </pc:sldChg>
      <pc:sldChg chg="modSp mod setBg">
        <pc:chgData name="Maeve Buchan" userId="ee0e6f38-b8ea-4650-893a-58a4522b851e" providerId="ADAL" clId="{249D4584-E6E8-43A8-B3BE-BF64C019F35C}" dt="2021-04-16T17:39:59.501" v="8428" actId="20577"/>
        <pc:sldMkLst>
          <pc:docMk/>
          <pc:sldMk cId="919259924" sldId="284"/>
        </pc:sldMkLst>
        <pc:spChg chg="mod">
          <ac:chgData name="Maeve Buchan" userId="ee0e6f38-b8ea-4650-893a-58a4522b851e" providerId="ADAL" clId="{249D4584-E6E8-43A8-B3BE-BF64C019F35C}" dt="2021-04-15T22:48:02.195" v="6547" actId="207"/>
          <ac:spMkLst>
            <pc:docMk/>
            <pc:sldMk cId="919259924" sldId="284"/>
            <ac:spMk id="2" creationId="{00000000-0000-0000-0000-000000000000}"/>
          </ac:spMkLst>
        </pc:spChg>
        <pc:spChg chg="mod">
          <ac:chgData name="Maeve Buchan" userId="ee0e6f38-b8ea-4650-893a-58a4522b851e" providerId="ADAL" clId="{249D4584-E6E8-43A8-B3BE-BF64C019F35C}" dt="2021-04-16T17:39:59.501" v="8428" actId="20577"/>
          <ac:spMkLst>
            <pc:docMk/>
            <pc:sldMk cId="919259924" sldId="284"/>
            <ac:spMk id="4" creationId="{00000000-0000-0000-0000-000000000000}"/>
          </ac:spMkLst>
        </pc:spChg>
        <pc:spChg chg="mod">
          <ac:chgData name="Maeve Buchan" userId="ee0e6f38-b8ea-4650-893a-58a4522b851e" providerId="ADAL" clId="{249D4584-E6E8-43A8-B3BE-BF64C019F35C}" dt="2021-04-16T16:40:17.901" v="8004" actId="20577"/>
          <ac:spMkLst>
            <pc:docMk/>
            <pc:sldMk cId="919259924" sldId="284"/>
            <ac:spMk id="10" creationId="{10108520-7635-468A-B499-4F66871E7D63}"/>
          </ac:spMkLst>
        </pc:spChg>
      </pc:sldChg>
      <pc:sldChg chg="addSp delSp modSp add mod setBg">
        <pc:chgData name="Maeve Buchan" userId="ee0e6f38-b8ea-4650-893a-58a4522b851e" providerId="ADAL" clId="{249D4584-E6E8-43A8-B3BE-BF64C019F35C}" dt="2021-04-15T23:12:58.360" v="7141" actId="20577"/>
        <pc:sldMkLst>
          <pc:docMk/>
          <pc:sldMk cId="0" sldId="285"/>
        </pc:sldMkLst>
        <pc:spChg chg="del">
          <ac:chgData name="Maeve Buchan" userId="ee0e6f38-b8ea-4650-893a-58a4522b851e" providerId="ADAL" clId="{249D4584-E6E8-43A8-B3BE-BF64C019F35C}" dt="2021-04-15T22:59:58.415" v="6631" actId="478"/>
          <ac:spMkLst>
            <pc:docMk/>
            <pc:sldMk cId="0" sldId="285"/>
            <ac:spMk id="2" creationId="{00000000-0000-0000-0000-000000000000}"/>
          </ac:spMkLst>
        </pc:spChg>
        <pc:spChg chg="add mod">
          <ac:chgData name="Maeve Buchan" userId="ee0e6f38-b8ea-4650-893a-58a4522b851e" providerId="ADAL" clId="{249D4584-E6E8-43A8-B3BE-BF64C019F35C}" dt="2021-04-15T23:02:28.273" v="6747" actId="12788"/>
          <ac:spMkLst>
            <pc:docMk/>
            <pc:sldMk cId="0" sldId="285"/>
            <ac:spMk id="3" creationId="{11C2DA29-C13F-4877-A15E-7168DB0EC493}"/>
          </ac:spMkLst>
        </pc:spChg>
        <pc:spChg chg="mod">
          <ac:chgData name="Maeve Buchan" userId="ee0e6f38-b8ea-4650-893a-58a4522b851e" providerId="ADAL" clId="{249D4584-E6E8-43A8-B3BE-BF64C019F35C}" dt="2021-04-15T23:01:24.770" v="6671" actId="1035"/>
          <ac:spMkLst>
            <pc:docMk/>
            <pc:sldMk cId="0" sldId="285"/>
            <ac:spMk id="4" creationId="{00000000-0000-0000-0000-000000000000}"/>
          </ac:spMkLst>
        </pc:spChg>
        <pc:spChg chg="mod">
          <ac:chgData name="Maeve Buchan" userId="ee0e6f38-b8ea-4650-893a-58a4522b851e" providerId="ADAL" clId="{249D4584-E6E8-43A8-B3BE-BF64C019F35C}" dt="2021-04-15T23:02:33.854" v="6756" actId="1036"/>
          <ac:spMkLst>
            <pc:docMk/>
            <pc:sldMk cId="0" sldId="285"/>
            <ac:spMk id="5" creationId="{00000000-0000-0000-0000-000000000000}"/>
          </ac:spMkLst>
        </pc:spChg>
        <pc:spChg chg="mod">
          <ac:chgData name="Maeve Buchan" userId="ee0e6f38-b8ea-4650-893a-58a4522b851e" providerId="ADAL" clId="{249D4584-E6E8-43A8-B3BE-BF64C019F35C}" dt="2021-04-15T23:12:58.360" v="7141" actId="20577"/>
          <ac:spMkLst>
            <pc:docMk/>
            <pc:sldMk cId="0" sldId="285"/>
            <ac:spMk id="10" creationId="{6BD920C8-E8E0-44F1-8144-5C936B4924CC}"/>
          </ac:spMkLst>
        </pc:spChg>
        <pc:cxnChg chg="add mod">
          <ac:chgData name="Maeve Buchan" userId="ee0e6f38-b8ea-4650-893a-58a4522b851e" providerId="ADAL" clId="{249D4584-E6E8-43A8-B3BE-BF64C019F35C}" dt="2021-04-15T23:02:21.930" v="6746" actId="12788"/>
          <ac:cxnSpMkLst>
            <pc:docMk/>
            <pc:sldMk cId="0" sldId="285"/>
            <ac:cxnSpMk id="7" creationId="{B861DF74-F166-4FA5-9E26-4D0869AF193E}"/>
          </ac:cxnSpMkLst>
        </pc:cxnChg>
      </pc:sldChg>
      <pc:sldChg chg="addSp delSp modSp add mod modAnim">
        <pc:chgData name="Maeve Buchan" userId="ee0e6f38-b8ea-4650-893a-58a4522b851e" providerId="ADAL" clId="{249D4584-E6E8-43A8-B3BE-BF64C019F35C}" dt="2021-04-16T16:39:05.381" v="7985" actId="20577"/>
        <pc:sldMkLst>
          <pc:docMk/>
          <pc:sldMk cId="3478673332" sldId="287"/>
        </pc:sldMkLst>
        <pc:spChg chg="del mod">
          <ac:chgData name="Maeve Buchan" userId="ee0e6f38-b8ea-4650-893a-58a4522b851e" providerId="ADAL" clId="{249D4584-E6E8-43A8-B3BE-BF64C019F35C}" dt="2021-04-15T23:47:39.572" v="7510" actId="478"/>
          <ac:spMkLst>
            <pc:docMk/>
            <pc:sldMk cId="3478673332" sldId="287"/>
            <ac:spMk id="2" creationId="{00000000-0000-0000-0000-000000000000}"/>
          </ac:spMkLst>
        </pc:spChg>
        <pc:spChg chg="mod">
          <ac:chgData name="Maeve Buchan" userId="ee0e6f38-b8ea-4650-893a-58a4522b851e" providerId="ADAL" clId="{249D4584-E6E8-43A8-B3BE-BF64C019F35C}" dt="2021-04-15T23:50:48.163" v="7578" actId="165"/>
          <ac:spMkLst>
            <pc:docMk/>
            <pc:sldMk cId="3478673332" sldId="287"/>
            <ac:spMk id="8" creationId="{00000000-0000-0000-0000-000000000000}"/>
          </ac:spMkLst>
        </pc:spChg>
        <pc:spChg chg="mod">
          <ac:chgData name="Maeve Buchan" userId="ee0e6f38-b8ea-4650-893a-58a4522b851e" providerId="ADAL" clId="{249D4584-E6E8-43A8-B3BE-BF64C019F35C}" dt="2021-04-15T23:50:48.163" v="7578" actId="165"/>
          <ac:spMkLst>
            <pc:docMk/>
            <pc:sldMk cId="3478673332" sldId="287"/>
            <ac:spMk id="11" creationId="{00000000-0000-0000-0000-000000000000}"/>
          </ac:spMkLst>
        </pc:spChg>
        <pc:spChg chg="mod topLvl">
          <ac:chgData name="Maeve Buchan" userId="ee0e6f38-b8ea-4650-893a-58a4522b851e" providerId="ADAL" clId="{249D4584-E6E8-43A8-B3BE-BF64C019F35C}" dt="2021-04-15T23:57:06.560" v="7617" actId="207"/>
          <ac:spMkLst>
            <pc:docMk/>
            <pc:sldMk cId="3478673332" sldId="287"/>
            <ac:spMk id="12" creationId="{00000000-0000-0000-0000-000000000000}"/>
          </ac:spMkLst>
        </pc:spChg>
        <pc:spChg chg="mod topLvl">
          <ac:chgData name="Maeve Buchan" userId="ee0e6f38-b8ea-4650-893a-58a4522b851e" providerId="ADAL" clId="{249D4584-E6E8-43A8-B3BE-BF64C019F35C}" dt="2021-04-15T23:58:03.758" v="7623" actId="208"/>
          <ac:spMkLst>
            <pc:docMk/>
            <pc:sldMk cId="3478673332" sldId="287"/>
            <ac:spMk id="15" creationId="{00000000-0000-0000-0000-000000000000}"/>
          </ac:spMkLst>
        </pc:spChg>
        <pc:spChg chg="mod">
          <ac:chgData name="Maeve Buchan" userId="ee0e6f38-b8ea-4650-893a-58a4522b851e" providerId="ADAL" clId="{249D4584-E6E8-43A8-B3BE-BF64C019F35C}" dt="2021-04-15T23:57:06.560" v="7617" actId="207"/>
          <ac:spMkLst>
            <pc:docMk/>
            <pc:sldMk cId="3478673332" sldId="287"/>
            <ac:spMk id="16" creationId="{00000000-0000-0000-0000-000000000000}"/>
          </ac:spMkLst>
        </pc:spChg>
        <pc:spChg chg="mod">
          <ac:chgData name="Maeve Buchan" userId="ee0e6f38-b8ea-4650-893a-58a4522b851e" providerId="ADAL" clId="{249D4584-E6E8-43A8-B3BE-BF64C019F35C}" dt="2021-04-15T23:58:16.237" v="7624" actId="208"/>
          <ac:spMkLst>
            <pc:docMk/>
            <pc:sldMk cId="3478673332" sldId="287"/>
            <ac:spMk id="19" creationId="{00000000-0000-0000-0000-000000000000}"/>
          </ac:spMkLst>
        </pc:spChg>
        <pc:spChg chg="mod topLvl">
          <ac:chgData name="Maeve Buchan" userId="ee0e6f38-b8ea-4650-893a-58a4522b851e" providerId="ADAL" clId="{249D4584-E6E8-43A8-B3BE-BF64C019F35C}" dt="2021-04-15T23:55:31.684" v="7600" actId="338"/>
          <ac:spMkLst>
            <pc:docMk/>
            <pc:sldMk cId="3478673332" sldId="287"/>
            <ac:spMk id="21" creationId="{00000000-0000-0000-0000-000000000000}"/>
          </ac:spMkLst>
        </pc:spChg>
        <pc:spChg chg="mod">
          <ac:chgData name="Maeve Buchan" userId="ee0e6f38-b8ea-4650-893a-58a4522b851e" providerId="ADAL" clId="{249D4584-E6E8-43A8-B3BE-BF64C019F35C}" dt="2021-04-15T23:57:06.560" v="7617" actId="207"/>
          <ac:spMkLst>
            <pc:docMk/>
            <pc:sldMk cId="3478673332" sldId="287"/>
            <ac:spMk id="22" creationId="{00000000-0000-0000-0000-000000000000}"/>
          </ac:spMkLst>
        </pc:spChg>
        <pc:spChg chg="mod">
          <ac:chgData name="Maeve Buchan" userId="ee0e6f38-b8ea-4650-893a-58a4522b851e" providerId="ADAL" clId="{249D4584-E6E8-43A8-B3BE-BF64C019F35C}" dt="2021-04-15T23:55:31.684" v="7600" actId="338"/>
          <ac:spMkLst>
            <pc:docMk/>
            <pc:sldMk cId="3478673332" sldId="287"/>
            <ac:spMk id="24" creationId="{00000000-0000-0000-0000-000000000000}"/>
          </ac:spMkLst>
        </pc:spChg>
        <pc:spChg chg="mod">
          <ac:chgData name="Maeve Buchan" userId="ee0e6f38-b8ea-4650-893a-58a4522b851e" providerId="ADAL" clId="{249D4584-E6E8-43A8-B3BE-BF64C019F35C}" dt="2021-04-16T16:39:05.381" v="7985" actId="20577"/>
          <ac:spMkLst>
            <pc:docMk/>
            <pc:sldMk cId="3478673332" sldId="287"/>
            <ac:spMk id="29" creationId="{00985C70-E971-4C10-B007-8317059B58C5}"/>
          </ac:spMkLst>
        </pc:spChg>
        <pc:spChg chg="add del mod">
          <ac:chgData name="Maeve Buchan" userId="ee0e6f38-b8ea-4650-893a-58a4522b851e" providerId="ADAL" clId="{249D4584-E6E8-43A8-B3BE-BF64C019F35C}" dt="2021-04-15T23:55:03.763" v="7597" actId="478"/>
          <ac:spMkLst>
            <pc:docMk/>
            <pc:sldMk cId="3478673332" sldId="287"/>
            <ac:spMk id="32" creationId="{6847F96E-3369-490C-82BF-1E05618E507C}"/>
          </ac:spMkLst>
        </pc:spChg>
        <pc:spChg chg="add del mod">
          <ac:chgData name="Maeve Buchan" userId="ee0e6f38-b8ea-4650-893a-58a4522b851e" providerId="ADAL" clId="{249D4584-E6E8-43A8-B3BE-BF64C019F35C}" dt="2021-04-15T23:55:01.120" v="7596" actId="478"/>
          <ac:spMkLst>
            <pc:docMk/>
            <pc:sldMk cId="3478673332" sldId="287"/>
            <ac:spMk id="33" creationId="{5DBFC5FD-B69F-412C-8B5A-6A1D99799023}"/>
          </ac:spMkLst>
        </pc:spChg>
        <pc:spChg chg="mod topLvl">
          <ac:chgData name="Maeve Buchan" userId="ee0e6f38-b8ea-4650-893a-58a4522b851e" providerId="ADAL" clId="{249D4584-E6E8-43A8-B3BE-BF64C019F35C}" dt="2021-04-15T23:57:58.190" v="7622" actId="208"/>
          <ac:spMkLst>
            <pc:docMk/>
            <pc:sldMk cId="3478673332" sldId="287"/>
            <ac:spMk id="40" creationId="{6744BCF3-67AC-44F7-87FE-9B2AE2FD5DBB}"/>
          </ac:spMkLst>
        </pc:spChg>
        <pc:spChg chg="del mod topLvl">
          <ac:chgData name="Maeve Buchan" userId="ee0e6f38-b8ea-4650-893a-58a4522b851e" providerId="ADAL" clId="{249D4584-E6E8-43A8-B3BE-BF64C019F35C}" dt="2021-04-16T00:04:21.175" v="7671" actId="478"/>
          <ac:spMkLst>
            <pc:docMk/>
            <pc:sldMk cId="3478673332" sldId="287"/>
            <ac:spMk id="41" creationId="{D2583059-701A-4FCE-AF2E-5AA4BED102B2}"/>
          </ac:spMkLst>
        </pc:spChg>
        <pc:spChg chg="add del mod">
          <ac:chgData name="Maeve Buchan" userId="ee0e6f38-b8ea-4650-893a-58a4522b851e" providerId="ADAL" clId="{249D4584-E6E8-43A8-B3BE-BF64C019F35C}" dt="2021-04-15T23:54:58.127" v="7595" actId="478"/>
          <ac:spMkLst>
            <pc:docMk/>
            <pc:sldMk cId="3478673332" sldId="287"/>
            <ac:spMk id="42" creationId="{D5C4F6AF-3D7C-4ACE-BF28-66794F396990}"/>
          </ac:spMkLst>
        </pc:spChg>
        <pc:spChg chg="add mod">
          <ac:chgData name="Maeve Buchan" userId="ee0e6f38-b8ea-4650-893a-58a4522b851e" providerId="ADAL" clId="{249D4584-E6E8-43A8-B3BE-BF64C019F35C}" dt="2021-04-16T00:04:47.096" v="7684" actId="1036"/>
          <ac:spMkLst>
            <pc:docMk/>
            <pc:sldMk cId="3478673332" sldId="287"/>
            <ac:spMk id="44" creationId="{40195CCB-1B26-4F13-9EF3-2FD8E3C4DCC9}"/>
          </ac:spMkLst>
        </pc:spChg>
        <pc:grpChg chg="add del mod">
          <ac:chgData name="Maeve Buchan" userId="ee0e6f38-b8ea-4650-893a-58a4522b851e" providerId="ADAL" clId="{249D4584-E6E8-43A8-B3BE-BF64C019F35C}" dt="2021-04-15T23:50:48.163" v="7578" actId="165"/>
          <ac:grpSpMkLst>
            <pc:docMk/>
            <pc:sldMk cId="3478673332" sldId="287"/>
            <ac:grpSpMk id="4" creationId="{92B0B404-B427-4AD5-898C-CD0F50B4D002}"/>
          </ac:grpSpMkLst>
        </pc:grpChg>
        <pc:grpChg chg="add del mod">
          <ac:chgData name="Maeve Buchan" userId="ee0e6f38-b8ea-4650-893a-58a4522b851e" providerId="ADAL" clId="{249D4584-E6E8-43A8-B3BE-BF64C019F35C}" dt="2021-04-16T00:04:21.175" v="7671" actId="478"/>
          <ac:grpSpMkLst>
            <pc:docMk/>
            <pc:sldMk cId="3478673332" sldId="287"/>
            <ac:grpSpMk id="6" creationId="{80D56609-ED03-4041-A4EC-4C733AED3801}"/>
          </ac:grpSpMkLst>
        </pc:grpChg>
        <pc:grpChg chg="add mod">
          <ac:chgData name="Maeve Buchan" userId="ee0e6f38-b8ea-4650-893a-58a4522b851e" providerId="ADAL" clId="{249D4584-E6E8-43A8-B3BE-BF64C019F35C}" dt="2021-04-15T23:56:16.211" v="7616"/>
          <ac:grpSpMkLst>
            <pc:docMk/>
            <pc:sldMk cId="3478673332" sldId="287"/>
            <ac:grpSpMk id="7" creationId="{48D74075-FFA5-40BC-BD9A-F70E5FE6C2A3}"/>
          </ac:grpSpMkLst>
        </pc:grpChg>
        <pc:grpChg chg="add mod">
          <ac:chgData name="Maeve Buchan" userId="ee0e6f38-b8ea-4650-893a-58a4522b851e" providerId="ADAL" clId="{249D4584-E6E8-43A8-B3BE-BF64C019F35C}" dt="2021-04-15T23:55:31.684" v="7600" actId="338"/>
          <ac:grpSpMkLst>
            <pc:docMk/>
            <pc:sldMk cId="3478673332" sldId="287"/>
            <ac:grpSpMk id="9" creationId="{3A39D5FC-ADC2-4450-8162-79C23D74F12A}"/>
          </ac:grpSpMkLst>
        </pc:grpChg>
        <pc:grpChg chg="add mod">
          <ac:chgData name="Maeve Buchan" userId="ee0e6f38-b8ea-4650-893a-58a4522b851e" providerId="ADAL" clId="{249D4584-E6E8-43A8-B3BE-BF64C019F35C}" dt="2021-04-15T23:56:16.211" v="7616"/>
          <ac:grpSpMkLst>
            <pc:docMk/>
            <pc:sldMk cId="3478673332" sldId="287"/>
            <ac:grpSpMk id="13" creationId="{315FDCA2-8F8F-483F-8BE5-E95D056F4C6F}"/>
          </ac:grpSpMkLst>
        </pc:grpChg>
        <pc:grpChg chg="mod topLvl">
          <ac:chgData name="Maeve Buchan" userId="ee0e6f38-b8ea-4650-893a-58a4522b851e" providerId="ADAL" clId="{249D4584-E6E8-43A8-B3BE-BF64C019F35C}" dt="2021-04-15T23:55:41.574" v="7603" actId="164"/>
          <ac:grpSpMkLst>
            <pc:docMk/>
            <pc:sldMk cId="3478673332" sldId="287"/>
            <ac:grpSpMk id="34" creationId="{2D6AEEB8-91A4-45D7-A404-E187D641F474}"/>
          </ac:grpSpMkLst>
        </pc:grpChg>
        <pc:grpChg chg="mod topLvl">
          <ac:chgData name="Maeve Buchan" userId="ee0e6f38-b8ea-4650-893a-58a4522b851e" providerId="ADAL" clId="{249D4584-E6E8-43A8-B3BE-BF64C019F35C}" dt="2021-04-15T23:56:16.211" v="7616"/>
          <ac:grpSpMkLst>
            <pc:docMk/>
            <pc:sldMk cId="3478673332" sldId="287"/>
            <ac:grpSpMk id="35" creationId="{0802DCF2-00DF-4F96-8AE8-FE013434C4D0}"/>
          </ac:grpSpMkLst>
        </pc:grpChg>
        <pc:grpChg chg="mod topLvl">
          <ac:chgData name="Maeve Buchan" userId="ee0e6f38-b8ea-4650-893a-58a4522b851e" providerId="ADAL" clId="{249D4584-E6E8-43A8-B3BE-BF64C019F35C}" dt="2021-04-16T00:04:21.175" v="7671" actId="478"/>
          <ac:grpSpMkLst>
            <pc:docMk/>
            <pc:sldMk cId="3478673332" sldId="287"/>
            <ac:grpSpMk id="36" creationId="{7A7D3209-48B2-467F-B03E-D5BFF35E7A84}"/>
          </ac:grpSpMkLst>
        </pc:grpChg>
        <pc:picChg chg="del">
          <ac:chgData name="Maeve Buchan" userId="ee0e6f38-b8ea-4650-893a-58a4522b851e" providerId="ADAL" clId="{249D4584-E6E8-43A8-B3BE-BF64C019F35C}" dt="2021-04-15T23:47:34.474" v="7508" actId="478"/>
          <ac:picMkLst>
            <pc:docMk/>
            <pc:sldMk cId="3478673332" sldId="287"/>
            <ac:picMk id="3" creationId="{00000000-0000-0000-0000-000000000000}"/>
          </ac:picMkLst>
        </pc:picChg>
        <pc:picChg chg="mod topLvl">
          <ac:chgData name="Maeve Buchan" userId="ee0e6f38-b8ea-4650-893a-58a4522b851e" providerId="ADAL" clId="{249D4584-E6E8-43A8-B3BE-BF64C019F35C}" dt="2021-04-15T23:55:31.684" v="7600" actId="338"/>
          <ac:picMkLst>
            <pc:docMk/>
            <pc:sldMk cId="3478673332" sldId="287"/>
            <ac:picMk id="5" creationId="{00000000-0000-0000-0000-000000000000}"/>
          </ac:picMkLst>
        </pc:picChg>
        <pc:picChg chg="mod">
          <ac:chgData name="Maeve Buchan" userId="ee0e6f38-b8ea-4650-893a-58a4522b851e" providerId="ADAL" clId="{249D4584-E6E8-43A8-B3BE-BF64C019F35C}" dt="2021-04-15T23:50:48.163" v="7578" actId="165"/>
          <ac:picMkLst>
            <pc:docMk/>
            <pc:sldMk cId="3478673332" sldId="287"/>
            <ac:picMk id="10" creationId="{00000000-0000-0000-0000-000000000000}"/>
          </ac:picMkLst>
        </pc:picChg>
        <pc:picChg chg="mod topLvl">
          <ac:chgData name="Maeve Buchan" userId="ee0e6f38-b8ea-4650-893a-58a4522b851e" providerId="ADAL" clId="{249D4584-E6E8-43A8-B3BE-BF64C019F35C}" dt="2021-04-15T23:57:33.395" v="7620" actId="29295"/>
          <ac:picMkLst>
            <pc:docMk/>
            <pc:sldMk cId="3478673332" sldId="287"/>
            <ac:picMk id="14" creationId="{00000000-0000-0000-0000-000000000000}"/>
          </ac:picMkLst>
        </pc:picChg>
        <pc:picChg chg="mod">
          <ac:chgData name="Maeve Buchan" userId="ee0e6f38-b8ea-4650-893a-58a4522b851e" providerId="ADAL" clId="{249D4584-E6E8-43A8-B3BE-BF64C019F35C}" dt="2021-04-15T23:57:23.180" v="7618" actId="29295"/>
          <ac:picMkLst>
            <pc:docMk/>
            <pc:sldMk cId="3478673332" sldId="287"/>
            <ac:picMk id="18" creationId="{00000000-0000-0000-0000-000000000000}"/>
          </ac:picMkLst>
        </pc:picChg>
        <pc:picChg chg="mod topLvl">
          <ac:chgData name="Maeve Buchan" userId="ee0e6f38-b8ea-4650-893a-58a4522b851e" providerId="ADAL" clId="{249D4584-E6E8-43A8-B3BE-BF64C019F35C}" dt="2021-04-15T23:55:31.684" v="7600" actId="338"/>
          <ac:picMkLst>
            <pc:docMk/>
            <pc:sldMk cId="3478673332" sldId="287"/>
            <ac:picMk id="20" creationId="{00000000-0000-0000-0000-000000000000}"/>
          </ac:picMkLst>
        </pc:picChg>
        <pc:picChg chg="mod">
          <ac:chgData name="Maeve Buchan" userId="ee0e6f38-b8ea-4650-893a-58a4522b851e" providerId="ADAL" clId="{249D4584-E6E8-43A8-B3BE-BF64C019F35C}" dt="2021-04-15T23:57:37.378" v="7621" actId="29295"/>
          <ac:picMkLst>
            <pc:docMk/>
            <pc:sldMk cId="3478673332" sldId="287"/>
            <ac:picMk id="25" creationId="{00000000-0000-0000-0000-000000000000}"/>
          </ac:picMkLst>
        </pc:picChg>
        <pc:picChg chg="mod topLvl">
          <ac:chgData name="Maeve Buchan" userId="ee0e6f38-b8ea-4650-893a-58a4522b851e" providerId="ADAL" clId="{249D4584-E6E8-43A8-B3BE-BF64C019F35C}" dt="2021-04-15T23:55:31.684" v="7600" actId="338"/>
          <ac:picMkLst>
            <pc:docMk/>
            <pc:sldMk cId="3478673332" sldId="287"/>
            <ac:picMk id="37" creationId="{370DC1E8-5F52-47CF-AE4F-E5B04708F09A}"/>
          </ac:picMkLst>
        </pc:picChg>
        <pc:picChg chg="mod topLvl">
          <ac:chgData name="Maeve Buchan" userId="ee0e6f38-b8ea-4650-893a-58a4522b851e" providerId="ADAL" clId="{249D4584-E6E8-43A8-B3BE-BF64C019F35C}" dt="2021-04-15T23:55:31.684" v="7600" actId="338"/>
          <ac:picMkLst>
            <pc:docMk/>
            <pc:sldMk cId="3478673332" sldId="287"/>
            <ac:picMk id="38" creationId="{FBC3DE30-53BE-4F98-8F4D-1CE10BCE37F5}"/>
          </ac:picMkLst>
        </pc:picChg>
        <pc:picChg chg="mod topLvl">
          <ac:chgData name="Maeve Buchan" userId="ee0e6f38-b8ea-4650-893a-58a4522b851e" providerId="ADAL" clId="{249D4584-E6E8-43A8-B3BE-BF64C019F35C}" dt="2021-04-15T23:55:31.684" v="7600" actId="338"/>
          <ac:picMkLst>
            <pc:docMk/>
            <pc:sldMk cId="3478673332" sldId="287"/>
            <ac:picMk id="39" creationId="{E076FD8A-6B27-4126-87F2-BB5B2321A810}"/>
          </ac:picMkLst>
        </pc:picChg>
        <pc:picChg chg="add del mod">
          <ac:chgData name="Maeve Buchan" userId="ee0e6f38-b8ea-4650-893a-58a4522b851e" providerId="ADAL" clId="{249D4584-E6E8-43A8-B3BE-BF64C019F35C}" dt="2021-04-16T00:03:22.211" v="7661" actId="478"/>
          <ac:picMkLst>
            <pc:docMk/>
            <pc:sldMk cId="3478673332" sldId="287"/>
            <ac:picMk id="43" creationId="{D0C1DDEA-8F82-4C12-A9C9-2D72C08ECCAE}"/>
          </ac:picMkLst>
        </pc:picChg>
      </pc:sldChg>
      <pc:sldChg chg="modSp add del mod">
        <pc:chgData name="Maeve Buchan" userId="ee0e6f38-b8ea-4650-893a-58a4522b851e" providerId="ADAL" clId="{249D4584-E6E8-43A8-B3BE-BF64C019F35C}" dt="2021-04-16T00:02:02.801" v="7652" actId="47"/>
        <pc:sldMkLst>
          <pc:docMk/>
          <pc:sldMk cId="1877313322" sldId="288"/>
        </pc:sldMkLst>
        <pc:spChg chg="mod">
          <ac:chgData name="Maeve Buchan" userId="ee0e6f38-b8ea-4650-893a-58a4522b851e" providerId="ADAL" clId="{249D4584-E6E8-43A8-B3BE-BF64C019F35C}" dt="2021-04-16T00:01:30.504" v="7649" actId="20577"/>
          <ac:spMkLst>
            <pc:docMk/>
            <pc:sldMk cId="1877313322" sldId="288"/>
            <ac:spMk id="33" creationId="{5DBFC5FD-B69F-412C-8B5A-6A1D99799023}"/>
          </ac:spMkLst>
        </pc:spChg>
      </pc:sldChg>
      <pc:sldChg chg="addSp delSp modSp add mod ord">
        <pc:chgData name="Maeve Buchan" userId="ee0e6f38-b8ea-4650-893a-58a4522b851e" providerId="ADAL" clId="{249D4584-E6E8-43A8-B3BE-BF64C019F35C}" dt="2021-04-16T16:39:20.747" v="7991" actId="20577"/>
        <pc:sldMkLst>
          <pc:docMk/>
          <pc:sldMk cId="855696689" sldId="289"/>
        </pc:sldMkLst>
        <pc:spChg chg="mod">
          <ac:chgData name="Maeve Buchan" userId="ee0e6f38-b8ea-4650-893a-58a4522b851e" providerId="ADAL" clId="{249D4584-E6E8-43A8-B3BE-BF64C019F35C}" dt="2021-04-15T23:59:22.448" v="7629" actId="207"/>
          <ac:spMkLst>
            <pc:docMk/>
            <pc:sldMk cId="855696689" sldId="289"/>
            <ac:spMk id="8" creationId="{00000000-0000-0000-0000-000000000000}"/>
          </ac:spMkLst>
        </pc:spChg>
        <pc:spChg chg="mod">
          <ac:chgData name="Maeve Buchan" userId="ee0e6f38-b8ea-4650-893a-58a4522b851e" providerId="ADAL" clId="{249D4584-E6E8-43A8-B3BE-BF64C019F35C}" dt="2021-04-15T23:59:10.331" v="7628" actId="208"/>
          <ac:spMkLst>
            <pc:docMk/>
            <pc:sldMk cId="855696689" sldId="289"/>
            <ac:spMk id="11" creationId="{00000000-0000-0000-0000-000000000000}"/>
          </ac:spMkLst>
        </pc:spChg>
        <pc:spChg chg="mod">
          <ac:chgData name="Maeve Buchan" userId="ee0e6f38-b8ea-4650-893a-58a4522b851e" providerId="ADAL" clId="{249D4584-E6E8-43A8-B3BE-BF64C019F35C}" dt="2021-04-15T23:59:43.261" v="7632" actId="207"/>
          <ac:spMkLst>
            <pc:docMk/>
            <pc:sldMk cId="855696689" sldId="289"/>
            <ac:spMk id="22" creationId="{00000000-0000-0000-0000-000000000000}"/>
          </ac:spMkLst>
        </pc:spChg>
        <pc:spChg chg="mod">
          <ac:chgData name="Maeve Buchan" userId="ee0e6f38-b8ea-4650-893a-58a4522b851e" providerId="ADAL" clId="{249D4584-E6E8-43A8-B3BE-BF64C019F35C}" dt="2021-04-16T16:39:20.747" v="7991" actId="20577"/>
          <ac:spMkLst>
            <pc:docMk/>
            <pc:sldMk cId="855696689" sldId="289"/>
            <ac:spMk id="29" creationId="{00985C70-E971-4C10-B007-8317059B58C5}"/>
          </ac:spMkLst>
        </pc:spChg>
        <pc:spChg chg="mod">
          <ac:chgData name="Maeve Buchan" userId="ee0e6f38-b8ea-4650-893a-58a4522b851e" providerId="ADAL" clId="{249D4584-E6E8-43A8-B3BE-BF64C019F35C}" dt="2021-04-15T23:59:37.970" v="7631" actId="208"/>
          <ac:spMkLst>
            <pc:docMk/>
            <pc:sldMk cId="855696689" sldId="289"/>
            <ac:spMk id="40" creationId="{6744BCF3-67AC-44F7-87FE-9B2AE2FD5DBB}"/>
          </ac:spMkLst>
        </pc:spChg>
        <pc:spChg chg="del mod topLvl">
          <ac:chgData name="Maeve Buchan" userId="ee0e6f38-b8ea-4650-893a-58a4522b851e" providerId="ADAL" clId="{249D4584-E6E8-43A8-B3BE-BF64C019F35C}" dt="2021-04-16T00:04:12.755" v="7669" actId="478"/>
          <ac:spMkLst>
            <pc:docMk/>
            <pc:sldMk cId="855696689" sldId="289"/>
            <ac:spMk id="41" creationId="{D2583059-701A-4FCE-AF2E-5AA4BED102B2}"/>
          </ac:spMkLst>
        </pc:spChg>
        <pc:spChg chg="mod">
          <ac:chgData name="Maeve Buchan" userId="ee0e6f38-b8ea-4650-893a-58a4522b851e" providerId="ADAL" clId="{249D4584-E6E8-43A8-B3BE-BF64C019F35C}" dt="2021-04-16T00:00:11.076" v="7635"/>
          <ac:spMkLst>
            <pc:docMk/>
            <pc:sldMk cId="855696689" sldId="289"/>
            <ac:spMk id="42" creationId="{51DDF45E-2ACF-4A3C-B661-1C5224393D9B}"/>
          </ac:spMkLst>
        </pc:spChg>
        <pc:spChg chg="mod">
          <ac:chgData name="Maeve Buchan" userId="ee0e6f38-b8ea-4650-893a-58a4522b851e" providerId="ADAL" clId="{249D4584-E6E8-43A8-B3BE-BF64C019F35C}" dt="2021-04-16T00:00:11.076" v="7635"/>
          <ac:spMkLst>
            <pc:docMk/>
            <pc:sldMk cId="855696689" sldId="289"/>
            <ac:spMk id="43" creationId="{FB8A8147-435F-4E92-BDA4-E7ABD58E7475}"/>
          </ac:spMkLst>
        </pc:spChg>
        <pc:spChg chg="mod">
          <ac:chgData name="Maeve Buchan" userId="ee0e6f38-b8ea-4650-893a-58a4522b851e" providerId="ADAL" clId="{249D4584-E6E8-43A8-B3BE-BF64C019F35C}" dt="2021-04-16T00:00:11.076" v="7635"/>
          <ac:spMkLst>
            <pc:docMk/>
            <pc:sldMk cId="855696689" sldId="289"/>
            <ac:spMk id="44" creationId="{30D57497-6CA4-41EB-8121-491E58B08000}"/>
          </ac:spMkLst>
        </pc:spChg>
        <pc:spChg chg="add mod">
          <ac:chgData name="Maeve Buchan" userId="ee0e6f38-b8ea-4650-893a-58a4522b851e" providerId="ADAL" clId="{249D4584-E6E8-43A8-B3BE-BF64C019F35C}" dt="2021-04-16T00:00:35.525" v="7639"/>
          <ac:spMkLst>
            <pc:docMk/>
            <pc:sldMk cId="855696689" sldId="289"/>
            <ac:spMk id="46" creationId="{AB793FD6-DB05-4436-8F98-6137E0E0939F}"/>
          </ac:spMkLst>
        </pc:spChg>
        <pc:spChg chg="add del mod">
          <ac:chgData name="Maeve Buchan" userId="ee0e6f38-b8ea-4650-893a-58a4522b851e" providerId="ADAL" clId="{249D4584-E6E8-43A8-B3BE-BF64C019F35C}" dt="2021-04-16T00:04:10.122" v="7668" actId="478"/>
          <ac:spMkLst>
            <pc:docMk/>
            <pc:sldMk cId="855696689" sldId="289"/>
            <ac:spMk id="48" creationId="{81AC8FCD-604A-4900-B79A-C44F1873BD70}"/>
          </ac:spMkLst>
        </pc:spChg>
        <pc:spChg chg="add del mod">
          <ac:chgData name="Maeve Buchan" userId="ee0e6f38-b8ea-4650-893a-58a4522b851e" providerId="ADAL" clId="{249D4584-E6E8-43A8-B3BE-BF64C019F35C}" dt="2021-04-16T00:04:52.856" v="7687"/>
          <ac:spMkLst>
            <pc:docMk/>
            <pc:sldMk cId="855696689" sldId="289"/>
            <ac:spMk id="49" creationId="{B09FAE55-044A-4713-8364-B844CC8A6A85}"/>
          </ac:spMkLst>
        </pc:spChg>
        <pc:spChg chg="add mod">
          <ac:chgData name="Maeve Buchan" userId="ee0e6f38-b8ea-4650-893a-58a4522b851e" providerId="ADAL" clId="{249D4584-E6E8-43A8-B3BE-BF64C019F35C}" dt="2021-04-16T00:05:31.332" v="7691"/>
          <ac:spMkLst>
            <pc:docMk/>
            <pc:sldMk cId="855696689" sldId="289"/>
            <ac:spMk id="50" creationId="{3B7764F0-5B4D-4AA7-91DC-AE0D1AE9CF01}"/>
          </ac:spMkLst>
        </pc:spChg>
        <pc:spChg chg="add mod">
          <ac:chgData name="Maeve Buchan" userId="ee0e6f38-b8ea-4650-893a-58a4522b851e" providerId="ADAL" clId="{249D4584-E6E8-43A8-B3BE-BF64C019F35C}" dt="2021-04-16T00:06:06.678" v="7695" actId="1076"/>
          <ac:spMkLst>
            <pc:docMk/>
            <pc:sldMk cId="855696689" sldId="289"/>
            <ac:spMk id="51" creationId="{846975F9-4CDE-46C8-A574-E039B4DEDC0D}"/>
          </ac:spMkLst>
        </pc:spChg>
        <pc:grpChg chg="del">
          <ac:chgData name="Maeve Buchan" userId="ee0e6f38-b8ea-4650-893a-58a4522b851e" providerId="ADAL" clId="{249D4584-E6E8-43A8-B3BE-BF64C019F35C}" dt="2021-04-16T00:04:12.755" v="7669" actId="478"/>
          <ac:grpSpMkLst>
            <pc:docMk/>
            <pc:sldMk cId="855696689" sldId="289"/>
            <ac:grpSpMk id="6" creationId="{80D56609-ED03-4041-A4EC-4C733AED3801}"/>
          </ac:grpSpMkLst>
        </pc:grpChg>
        <pc:grpChg chg="del">
          <ac:chgData name="Maeve Buchan" userId="ee0e6f38-b8ea-4650-893a-58a4522b851e" providerId="ADAL" clId="{249D4584-E6E8-43A8-B3BE-BF64C019F35C}" dt="2021-04-16T00:00:34.875" v="7638" actId="478"/>
          <ac:grpSpMkLst>
            <pc:docMk/>
            <pc:sldMk cId="855696689" sldId="289"/>
            <ac:grpSpMk id="7" creationId="{48D74075-FFA5-40BC-BD9A-F70E5FE6C2A3}"/>
          </ac:grpSpMkLst>
        </pc:grpChg>
        <pc:grpChg chg="del">
          <ac:chgData name="Maeve Buchan" userId="ee0e6f38-b8ea-4650-893a-58a4522b851e" providerId="ADAL" clId="{249D4584-E6E8-43A8-B3BE-BF64C019F35C}" dt="2021-04-16T00:00:10.669" v="7634" actId="478"/>
          <ac:grpSpMkLst>
            <pc:docMk/>
            <pc:sldMk cId="855696689" sldId="289"/>
            <ac:grpSpMk id="13" creationId="{315FDCA2-8F8F-483F-8BE5-E95D056F4C6F}"/>
          </ac:grpSpMkLst>
        </pc:grpChg>
        <pc:grpChg chg="add mod">
          <ac:chgData name="Maeve Buchan" userId="ee0e6f38-b8ea-4650-893a-58a4522b851e" providerId="ADAL" clId="{249D4584-E6E8-43A8-B3BE-BF64C019F35C}" dt="2021-04-16T00:00:11.076" v="7635"/>
          <ac:grpSpMkLst>
            <pc:docMk/>
            <pc:sldMk cId="855696689" sldId="289"/>
            <ac:grpSpMk id="32" creationId="{F74172B2-7309-4AF6-8D4B-03685B97EA09}"/>
          </ac:grpSpMkLst>
        </pc:grpChg>
        <pc:grpChg chg="mod">
          <ac:chgData name="Maeve Buchan" userId="ee0e6f38-b8ea-4650-893a-58a4522b851e" providerId="ADAL" clId="{249D4584-E6E8-43A8-B3BE-BF64C019F35C}" dt="2021-04-16T00:00:11.076" v="7635"/>
          <ac:grpSpMkLst>
            <pc:docMk/>
            <pc:sldMk cId="855696689" sldId="289"/>
            <ac:grpSpMk id="33" creationId="{A674DB0F-1842-43E5-99BC-046ECB35D064}"/>
          </ac:grpSpMkLst>
        </pc:grpChg>
        <pc:grpChg chg="topLvl">
          <ac:chgData name="Maeve Buchan" userId="ee0e6f38-b8ea-4650-893a-58a4522b851e" providerId="ADAL" clId="{249D4584-E6E8-43A8-B3BE-BF64C019F35C}" dt="2021-04-16T00:04:12.755" v="7669" actId="478"/>
          <ac:grpSpMkLst>
            <pc:docMk/>
            <pc:sldMk cId="855696689" sldId="289"/>
            <ac:grpSpMk id="36" creationId="{7A7D3209-48B2-467F-B03E-D5BFF35E7A84}"/>
          </ac:grpSpMkLst>
        </pc:grpChg>
        <pc:picChg chg="mod">
          <ac:chgData name="Maeve Buchan" userId="ee0e6f38-b8ea-4650-893a-58a4522b851e" providerId="ADAL" clId="{249D4584-E6E8-43A8-B3BE-BF64C019F35C}" dt="2021-04-15T23:59:05.218" v="7627" actId="29295"/>
          <ac:picMkLst>
            <pc:docMk/>
            <pc:sldMk cId="855696689" sldId="289"/>
            <ac:picMk id="10" creationId="{00000000-0000-0000-0000-000000000000}"/>
          </ac:picMkLst>
        </pc:picChg>
        <pc:picChg chg="mod">
          <ac:chgData name="Maeve Buchan" userId="ee0e6f38-b8ea-4650-893a-58a4522b851e" providerId="ADAL" clId="{249D4584-E6E8-43A8-B3BE-BF64C019F35C}" dt="2021-04-15T23:58:47.015" v="7626" actId="29295"/>
          <ac:picMkLst>
            <pc:docMk/>
            <pc:sldMk cId="855696689" sldId="289"/>
            <ac:picMk id="25" creationId="{00000000-0000-0000-0000-000000000000}"/>
          </ac:picMkLst>
        </pc:picChg>
        <pc:picChg chg="mod">
          <ac:chgData name="Maeve Buchan" userId="ee0e6f38-b8ea-4650-893a-58a4522b851e" providerId="ADAL" clId="{249D4584-E6E8-43A8-B3BE-BF64C019F35C}" dt="2021-04-16T00:00:11.076" v="7635"/>
          <ac:picMkLst>
            <pc:docMk/>
            <pc:sldMk cId="855696689" sldId="289"/>
            <ac:picMk id="45" creationId="{F389410D-BB7E-4477-AA23-FD338BCB41F3}"/>
          </ac:picMkLst>
        </pc:picChg>
        <pc:picChg chg="add mod">
          <ac:chgData name="Maeve Buchan" userId="ee0e6f38-b8ea-4650-893a-58a4522b851e" providerId="ADAL" clId="{249D4584-E6E8-43A8-B3BE-BF64C019F35C}" dt="2021-04-16T00:00:35.525" v="7639"/>
          <ac:picMkLst>
            <pc:docMk/>
            <pc:sldMk cId="855696689" sldId="289"/>
            <ac:picMk id="47" creationId="{501D7919-67AC-459C-8C52-79E5DD6D7C51}"/>
          </ac:picMkLst>
        </pc:picChg>
      </pc:sldChg>
      <pc:sldChg chg="addSp delSp modSp add mod ord">
        <pc:chgData name="Maeve Buchan" userId="ee0e6f38-b8ea-4650-893a-58a4522b851e" providerId="ADAL" clId="{249D4584-E6E8-43A8-B3BE-BF64C019F35C}" dt="2021-04-16T16:39:16.150" v="7989" actId="14100"/>
        <pc:sldMkLst>
          <pc:docMk/>
          <pc:sldMk cId="696908101" sldId="290"/>
        </pc:sldMkLst>
        <pc:spChg chg="mod">
          <ac:chgData name="Maeve Buchan" userId="ee0e6f38-b8ea-4650-893a-58a4522b851e" providerId="ADAL" clId="{249D4584-E6E8-43A8-B3BE-BF64C019F35C}" dt="2021-04-16T16:39:16.150" v="7989" actId="14100"/>
          <ac:spMkLst>
            <pc:docMk/>
            <pc:sldMk cId="696908101" sldId="290"/>
            <ac:spMk id="29" creationId="{00985C70-E971-4C10-B007-8317059B58C5}"/>
          </ac:spMkLst>
        </pc:spChg>
        <pc:spChg chg="add mod">
          <ac:chgData name="Maeve Buchan" userId="ee0e6f38-b8ea-4650-893a-58a4522b851e" providerId="ADAL" clId="{249D4584-E6E8-43A8-B3BE-BF64C019F35C}" dt="2021-04-16T00:05:27.285" v="7690" actId="12"/>
          <ac:spMkLst>
            <pc:docMk/>
            <pc:sldMk cId="696908101" sldId="290"/>
            <ac:spMk id="32" creationId="{FFA47248-E706-46E2-BCFF-0F2BEA28559D}"/>
          </ac:spMkLst>
        </pc:spChg>
        <pc:spChg chg="del topLvl">
          <ac:chgData name="Maeve Buchan" userId="ee0e6f38-b8ea-4650-893a-58a4522b851e" providerId="ADAL" clId="{249D4584-E6E8-43A8-B3BE-BF64C019F35C}" dt="2021-04-16T00:04:16.162" v="7670" actId="478"/>
          <ac:spMkLst>
            <pc:docMk/>
            <pc:sldMk cId="696908101" sldId="290"/>
            <ac:spMk id="41" creationId="{D2583059-701A-4FCE-AF2E-5AA4BED102B2}"/>
          </ac:spMkLst>
        </pc:spChg>
        <pc:grpChg chg="del">
          <ac:chgData name="Maeve Buchan" userId="ee0e6f38-b8ea-4650-893a-58a4522b851e" providerId="ADAL" clId="{249D4584-E6E8-43A8-B3BE-BF64C019F35C}" dt="2021-04-16T00:04:16.162" v="7670" actId="478"/>
          <ac:grpSpMkLst>
            <pc:docMk/>
            <pc:sldMk cId="696908101" sldId="290"/>
            <ac:grpSpMk id="6" creationId="{80D56609-ED03-4041-A4EC-4C733AED3801}"/>
          </ac:grpSpMkLst>
        </pc:grpChg>
        <pc:grpChg chg="topLvl">
          <ac:chgData name="Maeve Buchan" userId="ee0e6f38-b8ea-4650-893a-58a4522b851e" providerId="ADAL" clId="{249D4584-E6E8-43A8-B3BE-BF64C019F35C}" dt="2021-04-16T00:04:16.162" v="7670" actId="478"/>
          <ac:grpSpMkLst>
            <pc:docMk/>
            <pc:sldMk cId="696908101" sldId="290"/>
            <ac:grpSpMk id="36" creationId="{7A7D3209-48B2-467F-B03E-D5BFF35E7A84}"/>
          </ac:grpSpMkLst>
        </pc:grpChg>
      </pc:sldChg>
      <pc:sldChg chg="addSp delSp modSp add mod">
        <pc:chgData name="Maeve Buchan" userId="ee0e6f38-b8ea-4650-893a-58a4522b851e" providerId="ADAL" clId="{249D4584-E6E8-43A8-B3BE-BF64C019F35C}" dt="2021-04-16T16:39:27.419" v="7994" actId="14100"/>
        <pc:sldMkLst>
          <pc:docMk/>
          <pc:sldMk cId="2702829859" sldId="291"/>
        </pc:sldMkLst>
        <pc:spChg chg="mod">
          <ac:chgData name="Maeve Buchan" userId="ee0e6f38-b8ea-4650-893a-58a4522b851e" providerId="ADAL" clId="{249D4584-E6E8-43A8-B3BE-BF64C019F35C}" dt="2021-04-16T16:39:27.419" v="7994" actId="14100"/>
          <ac:spMkLst>
            <pc:docMk/>
            <pc:sldMk cId="2702829859" sldId="291"/>
            <ac:spMk id="29" creationId="{00985C70-E971-4C10-B007-8317059B58C5}"/>
          </ac:spMkLst>
        </pc:spChg>
        <pc:spChg chg="del topLvl">
          <ac:chgData name="Maeve Buchan" userId="ee0e6f38-b8ea-4650-893a-58a4522b851e" providerId="ADAL" clId="{249D4584-E6E8-43A8-B3BE-BF64C019F35C}" dt="2021-04-16T00:04:06" v="7667" actId="478"/>
          <ac:spMkLst>
            <pc:docMk/>
            <pc:sldMk cId="2702829859" sldId="291"/>
            <ac:spMk id="41" creationId="{D2583059-701A-4FCE-AF2E-5AA4BED102B2}"/>
          </ac:spMkLst>
        </pc:spChg>
        <pc:spChg chg="mod">
          <ac:chgData name="Maeve Buchan" userId="ee0e6f38-b8ea-4650-893a-58a4522b851e" providerId="ADAL" clId="{249D4584-E6E8-43A8-B3BE-BF64C019F35C}" dt="2021-04-16T00:01:04.878" v="7644"/>
          <ac:spMkLst>
            <pc:docMk/>
            <pc:sldMk cId="2702829859" sldId="291"/>
            <ac:spMk id="42" creationId="{89444A59-0E6B-4DC8-A015-A262EB911B03}"/>
          </ac:spMkLst>
        </pc:spChg>
        <pc:spChg chg="mod">
          <ac:chgData name="Maeve Buchan" userId="ee0e6f38-b8ea-4650-893a-58a4522b851e" providerId="ADAL" clId="{249D4584-E6E8-43A8-B3BE-BF64C019F35C}" dt="2021-04-16T00:01:04.878" v="7644"/>
          <ac:spMkLst>
            <pc:docMk/>
            <pc:sldMk cId="2702829859" sldId="291"/>
            <ac:spMk id="43" creationId="{7AF50115-AC32-4FD6-A823-DBB2FFCA740B}"/>
          </ac:spMkLst>
        </pc:spChg>
        <pc:spChg chg="mod">
          <ac:chgData name="Maeve Buchan" userId="ee0e6f38-b8ea-4650-893a-58a4522b851e" providerId="ADAL" clId="{249D4584-E6E8-43A8-B3BE-BF64C019F35C}" dt="2021-04-16T00:01:04.878" v="7644"/>
          <ac:spMkLst>
            <pc:docMk/>
            <pc:sldMk cId="2702829859" sldId="291"/>
            <ac:spMk id="44" creationId="{7EBF6AC0-DE4B-4D9A-98F1-6B11ACC8558D}"/>
          </ac:spMkLst>
        </pc:spChg>
        <pc:spChg chg="mod">
          <ac:chgData name="Maeve Buchan" userId="ee0e6f38-b8ea-4650-893a-58a4522b851e" providerId="ADAL" clId="{249D4584-E6E8-43A8-B3BE-BF64C019F35C}" dt="2021-04-16T00:01:44.858" v="7651"/>
          <ac:spMkLst>
            <pc:docMk/>
            <pc:sldMk cId="2702829859" sldId="291"/>
            <ac:spMk id="47" creationId="{509B0802-189A-4CB6-B95E-149CCF5318CB}"/>
          </ac:spMkLst>
        </pc:spChg>
        <pc:spChg chg="mod">
          <ac:chgData name="Maeve Buchan" userId="ee0e6f38-b8ea-4650-893a-58a4522b851e" providerId="ADAL" clId="{249D4584-E6E8-43A8-B3BE-BF64C019F35C}" dt="2021-04-16T00:01:44.858" v="7651"/>
          <ac:spMkLst>
            <pc:docMk/>
            <pc:sldMk cId="2702829859" sldId="291"/>
            <ac:spMk id="49" creationId="{7C09E4A1-8697-49BD-820A-31B3BBB8A37B}"/>
          </ac:spMkLst>
        </pc:spChg>
        <pc:spChg chg="add del mod">
          <ac:chgData name="Maeve Buchan" userId="ee0e6f38-b8ea-4650-893a-58a4522b851e" providerId="ADAL" clId="{249D4584-E6E8-43A8-B3BE-BF64C019F35C}" dt="2021-04-16T00:03:39.527" v="7664" actId="478"/>
          <ac:spMkLst>
            <pc:docMk/>
            <pc:sldMk cId="2702829859" sldId="291"/>
            <ac:spMk id="50" creationId="{C9430833-FF2F-44AF-A568-8EF8328B1318}"/>
          </ac:spMkLst>
        </pc:spChg>
        <pc:spChg chg="add del mod">
          <ac:chgData name="Maeve Buchan" userId="ee0e6f38-b8ea-4650-893a-58a4522b851e" providerId="ADAL" clId="{249D4584-E6E8-43A8-B3BE-BF64C019F35C}" dt="2021-04-16T00:03:43.873" v="7666" actId="478"/>
          <ac:spMkLst>
            <pc:docMk/>
            <pc:sldMk cId="2702829859" sldId="291"/>
            <ac:spMk id="51" creationId="{CB872CCB-461B-4264-A5C1-84FDA1FB6F6E}"/>
          </ac:spMkLst>
        </pc:spChg>
        <pc:spChg chg="add del mod">
          <ac:chgData name="Maeve Buchan" userId="ee0e6f38-b8ea-4650-893a-58a4522b851e" providerId="ADAL" clId="{249D4584-E6E8-43A8-B3BE-BF64C019F35C}" dt="2021-04-16T00:03:41.732" v="7665" actId="478"/>
          <ac:spMkLst>
            <pc:docMk/>
            <pc:sldMk cId="2702829859" sldId="291"/>
            <ac:spMk id="52" creationId="{69EB3CA1-8D79-4FB8-8A30-E661517A196C}"/>
          </ac:spMkLst>
        </pc:spChg>
        <pc:spChg chg="add mod">
          <ac:chgData name="Maeve Buchan" userId="ee0e6f38-b8ea-4650-893a-58a4522b851e" providerId="ADAL" clId="{249D4584-E6E8-43A8-B3BE-BF64C019F35C}" dt="2021-04-16T00:05:33.041" v="7692"/>
          <ac:spMkLst>
            <pc:docMk/>
            <pc:sldMk cId="2702829859" sldId="291"/>
            <ac:spMk id="53" creationId="{E100AC45-557B-422A-8E80-1069AFC40A28}"/>
          </ac:spMkLst>
        </pc:spChg>
        <pc:grpChg chg="del">
          <ac:chgData name="Maeve Buchan" userId="ee0e6f38-b8ea-4650-893a-58a4522b851e" providerId="ADAL" clId="{249D4584-E6E8-43A8-B3BE-BF64C019F35C}" dt="2021-04-16T00:04:06" v="7667" actId="478"/>
          <ac:grpSpMkLst>
            <pc:docMk/>
            <pc:sldMk cId="2702829859" sldId="291"/>
            <ac:grpSpMk id="6" creationId="{80D56609-ED03-4041-A4EC-4C733AED3801}"/>
          </ac:grpSpMkLst>
        </pc:grpChg>
        <pc:grpChg chg="del">
          <ac:chgData name="Maeve Buchan" userId="ee0e6f38-b8ea-4650-893a-58a4522b851e" providerId="ADAL" clId="{249D4584-E6E8-43A8-B3BE-BF64C019F35C}" dt="2021-04-16T00:01:04.507" v="7643" actId="478"/>
          <ac:grpSpMkLst>
            <pc:docMk/>
            <pc:sldMk cId="2702829859" sldId="291"/>
            <ac:grpSpMk id="13" creationId="{315FDCA2-8F8F-483F-8BE5-E95D056F4C6F}"/>
          </ac:grpSpMkLst>
        </pc:grpChg>
        <pc:grpChg chg="add mod">
          <ac:chgData name="Maeve Buchan" userId="ee0e6f38-b8ea-4650-893a-58a4522b851e" providerId="ADAL" clId="{249D4584-E6E8-43A8-B3BE-BF64C019F35C}" dt="2021-04-16T00:01:04.878" v="7644"/>
          <ac:grpSpMkLst>
            <pc:docMk/>
            <pc:sldMk cId="2702829859" sldId="291"/>
            <ac:grpSpMk id="32" creationId="{C9FBEF6F-167C-4BF2-ADB2-E3F333F330A9}"/>
          </ac:grpSpMkLst>
        </pc:grpChg>
        <pc:grpChg chg="mod">
          <ac:chgData name="Maeve Buchan" userId="ee0e6f38-b8ea-4650-893a-58a4522b851e" providerId="ADAL" clId="{249D4584-E6E8-43A8-B3BE-BF64C019F35C}" dt="2021-04-16T00:01:04.878" v="7644"/>
          <ac:grpSpMkLst>
            <pc:docMk/>
            <pc:sldMk cId="2702829859" sldId="291"/>
            <ac:grpSpMk id="33" creationId="{9991F3A7-4F30-4F6F-8842-776CDB959B73}"/>
          </ac:grpSpMkLst>
        </pc:grpChg>
        <pc:grpChg chg="del">
          <ac:chgData name="Maeve Buchan" userId="ee0e6f38-b8ea-4650-893a-58a4522b851e" providerId="ADAL" clId="{249D4584-E6E8-43A8-B3BE-BF64C019F35C}" dt="2021-04-16T00:01:44.501" v="7650" actId="478"/>
          <ac:grpSpMkLst>
            <pc:docMk/>
            <pc:sldMk cId="2702829859" sldId="291"/>
            <ac:grpSpMk id="35" creationId="{0802DCF2-00DF-4F96-8AE8-FE013434C4D0}"/>
          </ac:grpSpMkLst>
        </pc:grpChg>
        <pc:grpChg chg="topLvl">
          <ac:chgData name="Maeve Buchan" userId="ee0e6f38-b8ea-4650-893a-58a4522b851e" providerId="ADAL" clId="{249D4584-E6E8-43A8-B3BE-BF64C019F35C}" dt="2021-04-16T00:04:06" v="7667" actId="478"/>
          <ac:grpSpMkLst>
            <pc:docMk/>
            <pc:sldMk cId="2702829859" sldId="291"/>
            <ac:grpSpMk id="36" creationId="{7A7D3209-48B2-467F-B03E-D5BFF35E7A84}"/>
          </ac:grpSpMkLst>
        </pc:grpChg>
        <pc:grpChg chg="add mod">
          <ac:chgData name="Maeve Buchan" userId="ee0e6f38-b8ea-4650-893a-58a4522b851e" providerId="ADAL" clId="{249D4584-E6E8-43A8-B3BE-BF64C019F35C}" dt="2021-04-16T00:01:44.858" v="7651"/>
          <ac:grpSpMkLst>
            <pc:docMk/>
            <pc:sldMk cId="2702829859" sldId="291"/>
            <ac:grpSpMk id="46" creationId="{654FC731-F07A-45CF-8331-629598C8F403}"/>
          </ac:grpSpMkLst>
        </pc:grpChg>
        <pc:picChg chg="mod">
          <ac:chgData name="Maeve Buchan" userId="ee0e6f38-b8ea-4650-893a-58a4522b851e" providerId="ADAL" clId="{249D4584-E6E8-43A8-B3BE-BF64C019F35C}" dt="2021-04-16T00:01:04.878" v="7644"/>
          <ac:picMkLst>
            <pc:docMk/>
            <pc:sldMk cId="2702829859" sldId="291"/>
            <ac:picMk id="45" creationId="{1C76D39E-4D59-43B9-81ED-D4EE077BF658}"/>
          </ac:picMkLst>
        </pc:picChg>
        <pc:picChg chg="mod">
          <ac:chgData name="Maeve Buchan" userId="ee0e6f38-b8ea-4650-893a-58a4522b851e" providerId="ADAL" clId="{249D4584-E6E8-43A8-B3BE-BF64C019F35C}" dt="2021-04-16T00:01:44.858" v="7651"/>
          <ac:picMkLst>
            <pc:docMk/>
            <pc:sldMk cId="2702829859" sldId="291"/>
            <ac:picMk id="48" creationId="{545F14A3-25C5-4387-9888-FADE987C1AE4}"/>
          </ac:picMkLst>
        </pc:picChg>
      </pc:sldChg>
      <pc:sldChg chg="addSp modSp add mod">
        <pc:chgData name="Maeve Buchan" userId="ee0e6f38-b8ea-4650-893a-58a4522b851e" providerId="ADAL" clId="{249D4584-E6E8-43A8-B3BE-BF64C019F35C}" dt="2021-04-16T17:39:14.095" v="8420" actId="207"/>
        <pc:sldMkLst>
          <pc:docMk/>
          <pc:sldMk cId="3738470691" sldId="292"/>
        </pc:sldMkLst>
        <pc:spChg chg="add mod">
          <ac:chgData name="Maeve Buchan" userId="ee0e6f38-b8ea-4650-893a-58a4522b851e" providerId="ADAL" clId="{249D4584-E6E8-43A8-B3BE-BF64C019F35C}" dt="2021-04-16T17:39:14.095" v="8420" actId="207"/>
          <ac:spMkLst>
            <pc:docMk/>
            <pc:sldMk cId="3738470691" sldId="292"/>
            <ac:spMk id="2" creationId="{2098F5EB-0601-4913-ABA2-5E04FEB838E2}"/>
          </ac:spMkLst>
        </pc:spChg>
        <pc:spChg chg="mod">
          <ac:chgData name="Maeve Buchan" userId="ee0e6f38-b8ea-4650-893a-58a4522b851e" providerId="ADAL" clId="{249D4584-E6E8-43A8-B3BE-BF64C019F35C}" dt="2021-04-16T00:06:48.144" v="7699" actId="5793"/>
          <ac:spMkLst>
            <pc:docMk/>
            <pc:sldMk cId="3738470691" sldId="292"/>
            <ac:spMk id="8" creationId="{00000000-0000-0000-0000-000000000000}"/>
          </ac:spMkLst>
        </pc:spChg>
        <pc:spChg chg="mod">
          <ac:chgData name="Maeve Buchan" userId="ee0e6f38-b8ea-4650-893a-58a4522b851e" providerId="ADAL" clId="{249D4584-E6E8-43A8-B3BE-BF64C019F35C}" dt="2021-04-16T00:06:59.102" v="7701" actId="208"/>
          <ac:spMkLst>
            <pc:docMk/>
            <pc:sldMk cId="3738470691" sldId="292"/>
            <ac:spMk id="11" creationId="{00000000-0000-0000-0000-000000000000}"/>
          </ac:spMkLst>
        </pc:spChg>
        <pc:spChg chg="mod">
          <ac:chgData name="Maeve Buchan" userId="ee0e6f38-b8ea-4650-893a-58a4522b851e" providerId="ADAL" clId="{249D4584-E6E8-43A8-B3BE-BF64C019F35C}" dt="2021-04-16T16:39:56.453" v="7996" actId="20577"/>
          <ac:spMkLst>
            <pc:docMk/>
            <pc:sldMk cId="3738470691" sldId="292"/>
            <ac:spMk id="29" creationId="{00985C70-E971-4C10-B007-8317059B58C5}"/>
          </ac:spMkLst>
        </pc:spChg>
        <pc:spChg chg="mod">
          <ac:chgData name="Maeve Buchan" userId="ee0e6f38-b8ea-4650-893a-58a4522b851e" providerId="ADAL" clId="{249D4584-E6E8-43A8-B3BE-BF64C019F35C}" dt="2021-04-16T00:06:46.387" v="7698" actId="12"/>
          <ac:spMkLst>
            <pc:docMk/>
            <pc:sldMk cId="3738470691" sldId="292"/>
            <ac:spMk id="53" creationId="{E100AC45-557B-422A-8E80-1069AFC40A28}"/>
          </ac:spMkLst>
        </pc:spChg>
        <pc:picChg chg="mod">
          <ac:chgData name="Maeve Buchan" userId="ee0e6f38-b8ea-4650-893a-58a4522b851e" providerId="ADAL" clId="{249D4584-E6E8-43A8-B3BE-BF64C019F35C}" dt="2021-04-16T00:06:52.736" v="7700" actId="29295"/>
          <ac:picMkLst>
            <pc:docMk/>
            <pc:sldMk cId="3738470691" sldId="292"/>
            <ac:picMk id="10" creationId="{00000000-0000-0000-0000-000000000000}"/>
          </ac:picMkLst>
        </pc:picChg>
      </pc:sldChg>
      <pc:sldChg chg="addSp modSp add mod">
        <pc:chgData name="Maeve Buchan" userId="ee0e6f38-b8ea-4650-893a-58a4522b851e" providerId="ADAL" clId="{249D4584-E6E8-43A8-B3BE-BF64C019F35C}" dt="2021-04-16T16:38:35.204" v="7972" actId="20577"/>
        <pc:sldMkLst>
          <pc:docMk/>
          <pc:sldMk cId="260326289" sldId="293"/>
        </pc:sldMkLst>
        <pc:spChg chg="mod">
          <ac:chgData name="Maeve Buchan" userId="ee0e6f38-b8ea-4650-893a-58a4522b851e" providerId="ADAL" clId="{249D4584-E6E8-43A8-B3BE-BF64C019F35C}" dt="2021-04-16T16:36:53.976" v="7955" actId="207"/>
          <ac:spMkLst>
            <pc:docMk/>
            <pc:sldMk cId="260326289" sldId="293"/>
            <ac:spMk id="14" creationId="{00000000-0000-0000-0000-000000000000}"/>
          </ac:spMkLst>
        </pc:spChg>
        <pc:spChg chg="mod">
          <ac:chgData name="Maeve Buchan" userId="ee0e6f38-b8ea-4650-893a-58a4522b851e" providerId="ADAL" clId="{249D4584-E6E8-43A8-B3BE-BF64C019F35C}" dt="2021-04-16T16:37:02.375" v="7957" actId="14100"/>
          <ac:spMkLst>
            <pc:docMk/>
            <pc:sldMk cId="260326289" sldId="293"/>
            <ac:spMk id="21" creationId="{683EA7C4-00F3-47CD-971A-5727059F2BFB}"/>
          </ac:spMkLst>
        </pc:spChg>
        <pc:spChg chg="add mod">
          <ac:chgData name="Maeve Buchan" userId="ee0e6f38-b8ea-4650-893a-58a4522b851e" providerId="ADAL" clId="{249D4584-E6E8-43A8-B3BE-BF64C019F35C}" dt="2021-04-16T16:38:35.204" v="7972" actId="20577"/>
          <ac:spMkLst>
            <pc:docMk/>
            <pc:sldMk cId="260326289" sldId="293"/>
            <ac:spMk id="22" creationId="{4946A2F8-DD3F-49CA-9442-9C8B416D7C41}"/>
          </ac:spMkLst>
        </pc:spChg>
      </pc:sldChg>
      <pc:sldChg chg="add del">
        <pc:chgData name="Maeve Buchan" userId="ee0e6f38-b8ea-4650-893a-58a4522b851e" providerId="ADAL" clId="{249D4584-E6E8-43A8-B3BE-BF64C019F35C}" dt="2021-04-16T16:31:06.306" v="7846" actId="47"/>
        <pc:sldMkLst>
          <pc:docMk/>
          <pc:sldMk cId="803172203" sldId="293"/>
        </pc:sldMkLst>
      </pc:sldChg>
      <pc:sldChg chg="add del setBg">
        <pc:chgData name="Maeve Buchan" userId="ee0e6f38-b8ea-4650-893a-58a4522b851e" providerId="ADAL" clId="{249D4584-E6E8-43A8-B3BE-BF64C019F35C}" dt="2021-04-16T16:30:59.961" v="7844" actId="2696"/>
        <pc:sldMkLst>
          <pc:docMk/>
          <pc:sldMk cId="1424293327" sldId="293"/>
        </pc:sldMkLst>
      </pc:sldChg>
      <pc:sldChg chg="addSp delSp modSp add mod">
        <pc:chgData name="Maeve Buchan" userId="ee0e6f38-b8ea-4650-893a-58a4522b851e" providerId="ADAL" clId="{249D4584-E6E8-43A8-B3BE-BF64C019F35C}" dt="2021-04-16T16:38:43.224" v="7975" actId="20577"/>
        <pc:sldMkLst>
          <pc:docMk/>
          <pc:sldMk cId="1047470947" sldId="294"/>
        </pc:sldMkLst>
        <pc:spChg chg="del">
          <ac:chgData name="Maeve Buchan" userId="ee0e6f38-b8ea-4650-893a-58a4522b851e" providerId="ADAL" clId="{249D4584-E6E8-43A8-B3BE-BF64C019F35C}" dt="2021-04-16T16:37:18.311" v="7960" actId="478"/>
          <ac:spMkLst>
            <pc:docMk/>
            <pc:sldMk cId="1047470947" sldId="294"/>
            <ac:spMk id="12" creationId="{1FE468EA-677D-486B-BA41-3D2C0C6678EF}"/>
          </ac:spMkLst>
        </pc:spChg>
        <pc:spChg chg="mod">
          <ac:chgData name="Maeve Buchan" userId="ee0e6f38-b8ea-4650-893a-58a4522b851e" providerId="ADAL" clId="{249D4584-E6E8-43A8-B3BE-BF64C019F35C}" dt="2021-04-16T16:37:27.424" v="7962" actId="207"/>
          <ac:spMkLst>
            <pc:docMk/>
            <pc:sldMk cId="1047470947" sldId="294"/>
            <ac:spMk id="14" creationId="{00000000-0000-0000-0000-000000000000}"/>
          </ac:spMkLst>
        </pc:spChg>
        <pc:spChg chg="mod">
          <ac:chgData name="Maeve Buchan" userId="ee0e6f38-b8ea-4650-893a-58a4522b851e" providerId="ADAL" clId="{249D4584-E6E8-43A8-B3BE-BF64C019F35C}" dt="2021-04-16T16:37:16.651" v="7959" actId="14100"/>
          <ac:spMkLst>
            <pc:docMk/>
            <pc:sldMk cId="1047470947" sldId="294"/>
            <ac:spMk id="21" creationId="{683EA7C4-00F3-47CD-971A-5727059F2BFB}"/>
          </ac:spMkLst>
        </pc:spChg>
        <pc:spChg chg="add mod">
          <ac:chgData name="Maeve Buchan" userId="ee0e6f38-b8ea-4650-893a-58a4522b851e" providerId="ADAL" clId="{249D4584-E6E8-43A8-B3BE-BF64C019F35C}" dt="2021-04-16T16:38:43.224" v="7975" actId="20577"/>
          <ac:spMkLst>
            <pc:docMk/>
            <pc:sldMk cId="1047470947" sldId="294"/>
            <ac:spMk id="22" creationId="{56238866-77FF-4B39-B169-07256D92E46F}"/>
          </ac:spMkLst>
        </pc:spChg>
      </pc:sldChg>
      <pc:sldChg chg="addSp modSp add mod">
        <pc:chgData name="Maeve Buchan" userId="ee0e6f38-b8ea-4650-893a-58a4522b851e" providerId="ADAL" clId="{249D4584-E6E8-43A8-B3BE-BF64C019F35C}" dt="2021-04-16T16:38:48.893" v="7978" actId="20577"/>
        <pc:sldMkLst>
          <pc:docMk/>
          <pc:sldMk cId="962846109" sldId="295"/>
        </pc:sldMkLst>
        <pc:spChg chg="mod">
          <ac:chgData name="Maeve Buchan" userId="ee0e6f38-b8ea-4650-893a-58a4522b851e" providerId="ADAL" clId="{249D4584-E6E8-43A8-B3BE-BF64C019F35C}" dt="2021-04-16T16:38:03.115" v="7966" actId="207"/>
          <ac:spMkLst>
            <pc:docMk/>
            <pc:sldMk cId="962846109" sldId="295"/>
            <ac:spMk id="14" creationId="{00000000-0000-0000-0000-000000000000}"/>
          </ac:spMkLst>
        </pc:spChg>
        <pc:spChg chg="mod">
          <ac:chgData name="Maeve Buchan" userId="ee0e6f38-b8ea-4650-893a-58a4522b851e" providerId="ADAL" clId="{249D4584-E6E8-43A8-B3BE-BF64C019F35C}" dt="2021-04-16T16:37:55.807" v="7964" actId="1076"/>
          <ac:spMkLst>
            <pc:docMk/>
            <pc:sldMk cId="962846109" sldId="295"/>
            <ac:spMk id="20" creationId="{4903235D-7F68-4B10-B331-A1D65929E3C5}"/>
          </ac:spMkLst>
        </pc:spChg>
        <pc:spChg chg="add mod">
          <ac:chgData name="Maeve Buchan" userId="ee0e6f38-b8ea-4650-893a-58a4522b851e" providerId="ADAL" clId="{249D4584-E6E8-43A8-B3BE-BF64C019F35C}" dt="2021-04-16T16:38:48.893" v="7978" actId="20577"/>
          <ac:spMkLst>
            <pc:docMk/>
            <pc:sldMk cId="962846109" sldId="295"/>
            <ac:spMk id="22" creationId="{AFF703C6-AA02-4BAA-9C2B-0021957AE2D2}"/>
          </ac:spMkLst>
        </pc:spChg>
      </pc:sldChg>
      <pc:sldChg chg="modSp add mod">
        <pc:chgData name="Maeve Buchan" userId="ee0e6f38-b8ea-4650-893a-58a4522b851e" providerId="ADAL" clId="{249D4584-E6E8-43A8-B3BE-BF64C019F35C}" dt="2021-04-16T17:09:18.543" v="8268" actId="20577"/>
        <pc:sldMkLst>
          <pc:docMk/>
          <pc:sldMk cId="696182881" sldId="296"/>
        </pc:sldMkLst>
        <pc:spChg chg="mod">
          <ac:chgData name="Maeve Buchan" userId="ee0e6f38-b8ea-4650-893a-58a4522b851e" providerId="ADAL" clId="{249D4584-E6E8-43A8-B3BE-BF64C019F35C}" dt="2021-04-16T17:05:16.154" v="8261" actId="1037"/>
          <ac:spMkLst>
            <pc:docMk/>
            <pc:sldMk cId="696182881" sldId="296"/>
            <ac:spMk id="2" creationId="{49CD8E8C-3092-46FE-86A1-37FD222744B4}"/>
          </ac:spMkLst>
        </pc:spChg>
        <pc:spChg chg="mod">
          <ac:chgData name="Maeve Buchan" userId="ee0e6f38-b8ea-4650-893a-58a4522b851e" providerId="ADAL" clId="{249D4584-E6E8-43A8-B3BE-BF64C019F35C}" dt="2021-04-16T17:04:23.801" v="8236" actId="1076"/>
          <ac:spMkLst>
            <pc:docMk/>
            <pc:sldMk cId="696182881" sldId="296"/>
            <ac:spMk id="3" creationId="{00000000-0000-0000-0000-000000000000}"/>
          </ac:spMkLst>
        </pc:spChg>
        <pc:spChg chg="mod">
          <ac:chgData name="Maeve Buchan" userId="ee0e6f38-b8ea-4650-893a-58a4522b851e" providerId="ADAL" clId="{249D4584-E6E8-43A8-B3BE-BF64C019F35C}" dt="2021-04-16T17:05:27.188" v="8264" actId="14100"/>
          <ac:spMkLst>
            <pc:docMk/>
            <pc:sldMk cId="696182881" sldId="296"/>
            <ac:spMk id="4" creationId="{3FF94887-6191-48D9-A9E2-5765D411E9AA}"/>
          </ac:spMkLst>
        </pc:spChg>
        <pc:graphicFrameChg chg="mod modGraphic">
          <ac:chgData name="Maeve Buchan" userId="ee0e6f38-b8ea-4650-893a-58a4522b851e" providerId="ADAL" clId="{249D4584-E6E8-43A8-B3BE-BF64C019F35C}" dt="2021-04-16T17:09:18.543" v="8268" actId="20577"/>
          <ac:graphicFrameMkLst>
            <pc:docMk/>
            <pc:sldMk cId="696182881" sldId="296"/>
            <ac:graphicFrameMk id="10" creationId="{81BD90C7-D74C-4225-A830-00FBFC22BF6B}"/>
          </ac:graphicFrameMkLst>
        </pc:graphicFrameChg>
      </pc:sldChg>
      <pc:sldChg chg="add">
        <pc:chgData name="Maeve Buchan" userId="ee0e6f38-b8ea-4650-893a-58a4522b851e" providerId="ADAL" clId="{249D4584-E6E8-43A8-B3BE-BF64C019F35C}" dt="2021-04-16T17:20:06.229" v="8331" actId="2890"/>
        <pc:sldMkLst>
          <pc:docMk/>
          <pc:sldMk cId="103425329" sldId="29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8903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Maeve</a:t>
            </a:r>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262998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Maeve</a:t>
            </a:r>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3448243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Maeve</a:t>
            </a:r>
          </a:p>
        </p:txBody>
      </p:sp>
      <p:sp>
        <p:nvSpPr>
          <p:cNvPr id="4" name="Slide Number Placeholder 3"/>
          <p:cNvSpPr>
            <a:spLocks noGrp="1"/>
          </p:cNvSpPr>
          <p:nvPr>
            <p:ph type="sldNum" sz="quarter" idx="10"/>
          </p:nvPr>
        </p:nvSpPr>
        <p:spPr/>
        <p:txBody>
          <a:bodyPr/>
          <a:lstStyle/>
          <a:p>
            <a:fld id="{F7021451-1387-4CA6-816F-3879F97B5CBC}" type="slidenum">
              <a:rPr lang="en-US" smtClean="0"/>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4 methods were selected to be researched for determining subsurface conditions from the guidance of Sallie Vest, geologist working for ExxonMobil, and because they all had water applications.</a:t>
            </a:r>
          </a:p>
          <a:p>
            <a:endParaRPr lang="en-US"/>
          </a:p>
          <a:p>
            <a:r>
              <a:rPr lang="en-US"/>
              <a:t>Seismic Refraction:</a:t>
            </a:r>
          </a:p>
          <a:p>
            <a:pPr marL="171450" indent="-171450">
              <a:buFont typeface="Arial" panose="020B0604020202020204" pitchFamily="34" charset="0"/>
              <a:buChar char="•"/>
            </a:pPr>
            <a:r>
              <a:rPr lang="en-US"/>
              <a:t>Uses the refraction of seismic waves to determine subsurface conditions</a:t>
            </a:r>
          </a:p>
          <a:p>
            <a:pPr marL="171450" indent="-171450">
              <a:buFont typeface="Arial" panose="020B0604020202020204" pitchFamily="34" charset="0"/>
              <a:buChar char="•"/>
            </a:pPr>
            <a:r>
              <a:rPr lang="en-US"/>
              <a:t>Method uses Snell’s law which outlines the relationship between wave angles and refraction of waves when moving through different kinds of soil</a:t>
            </a:r>
          </a:p>
          <a:p>
            <a:pPr marL="171450" indent="-171450">
              <a:buFont typeface="Arial" panose="020B0604020202020204" pitchFamily="34" charset="0"/>
              <a:buChar char="•"/>
            </a:pPr>
            <a:r>
              <a:rPr lang="en-US"/>
              <a:t>Equipment includes a seismic source (sledgehammer on a plate or small explosives) and geophones for land and hydrophones for water</a:t>
            </a:r>
          </a:p>
          <a:p>
            <a:pPr marL="171450" indent="-171450">
              <a:buFont typeface="Arial" panose="020B0604020202020204" pitchFamily="34" charset="0"/>
              <a:buChar char="•"/>
            </a:pPr>
            <a:r>
              <a:rPr lang="en-US"/>
              <a:t>Method measures the time it takes for the waves to return to the surface</a:t>
            </a:r>
          </a:p>
          <a:p>
            <a:pPr marL="0" indent="0">
              <a:buFont typeface="Arial" panose="020B0604020202020204" pitchFamily="34" charset="0"/>
              <a:buNone/>
            </a:pPr>
            <a:endParaRPr lang="en-US"/>
          </a:p>
          <a:p>
            <a:pPr marL="0" indent="0">
              <a:buFont typeface="Arial" panose="020B0604020202020204" pitchFamily="34" charset="0"/>
              <a:buNone/>
            </a:pPr>
            <a:r>
              <a:rPr lang="en-US"/>
              <a:t>Seismic Reflection:</a:t>
            </a:r>
          </a:p>
          <a:p>
            <a:pPr marL="171450" indent="-171450">
              <a:buFont typeface="Arial" panose="020B0604020202020204" pitchFamily="34" charset="0"/>
              <a:buChar char="•"/>
            </a:pPr>
            <a:r>
              <a:rPr lang="en-US"/>
              <a:t>Similar to seismic refraction, but measures the time it takes for the reflected wave (not the refracted wave) to travel through the ground and back to surface</a:t>
            </a:r>
          </a:p>
          <a:p>
            <a:pPr marL="171450" indent="-171450">
              <a:buFont typeface="Arial" panose="020B0604020202020204" pitchFamily="34" charset="0"/>
              <a:buChar char="•"/>
            </a:pPr>
            <a:r>
              <a:rPr lang="en-US"/>
              <a:t>This method reflects off of different layers, but cannot tell what the layers are, just where they occur</a:t>
            </a:r>
          </a:p>
          <a:p>
            <a:pPr marL="171450" indent="-171450">
              <a:buFont typeface="Arial" panose="020B0604020202020204" pitchFamily="34" charset="0"/>
              <a:buChar char="•"/>
            </a:pPr>
            <a:r>
              <a:rPr lang="en-US"/>
              <a:t>Additionally, both these seismic methods are well suited for water applications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MASW:</a:t>
            </a:r>
          </a:p>
          <a:p>
            <a:pPr marL="171450" indent="-171450">
              <a:buFont typeface="Arial" panose="020B0604020202020204" pitchFamily="34" charset="0"/>
              <a:buChar char="•"/>
            </a:pPr>
            <a:r>
              <a:rPr lang="en-US"/>
              <a:t>Again, uses surface waves to determine ground stiffness, therefore similar to seismic reflection and refraction, but, uses lower frequency waves and can be cost effective for land applications</a:t>
            </a:r>
          </a:p>
          <a:p>
            <a:pPr marL="171450" indent="-171450">
              <a:buFont typeface="Arial" panose="020B0604020202020204" pitchFamily="34" charset="0"/>
              <a:buChar char="•"/>
            </a:pPr>
            <a:r>
              <a:rPr lang="en-US"/>
              <a:t>The downside to this method is that underwater MASW is not commonly used in industry and is very expensive. There are only 2 companies in north America that are completing research on this method.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ERT:</a:t>
            </a:r>
          </a:p>
          <a:p>
            <a:pPr marL="171450" indent="-171450">
              <a:buFont typeface="Arial" panose="020B0604020202020204" pitchFamily="34" charset="0"/>
              <a:buChar char="•"/>
            </a:pPr>
            <a:r>
              <a:rPr lang="en-US"/>
              <a:t>Maps the subsurface conditions by measuring the apparent electrical resistivity</a:t>
            </a:r>
          </a:p>
          <a:p>
            <a:pPr marL="171450" indent="-171450">
              <a:buFont typeface="Arial" panose="020B0604020202020204" pitchFamily="34" charset="0"/>
              <a:buChar char="•"/>
            </a:pPr>
            <a:r>
              <a:rPr lang="en-US"/>
              <a:t>Resistivity can vary due to the water content and composition of the soil</a:t>
            </a:r>
          </a:p>
          <a:p>
            <a:pPr marL="171450" indent="-171450">
              <a:buFont typeface="Arial" panose="020B0604020202020204" pitchFamily="34" charset="0"/>
              <a:buChar char="•"/>
            </a:pPr>
            <a:r>
              <a:rPr lang="en-US"/>
              <a:t>Equipment required is a pair of current electrodes to inject electrical current into the earth and also a pair of potential electrodes to measure the potential difference</a:t>
            </a:r>
          </a:p>
          <a:p>
            <a:pPr marL="171450" indent="-171450">
              <a:buFont typeface="Arial" panose="020B0604020202020204" pitchFamily="34" charset="0"/>
              <a:buChar char="•"/>
            </a:pPr>
            <a:r>
              <a:rPr lang="en-US"/>
              <a:t>This method is useful for determining areas that contain granular material which can lead to borehole instability or loss of fluid into the formation</a:t>
            </a:r>
          </a:p>
          <a:p>
            <a:pPr marL="0" indent="0">
              <a:buFont typeface="Arial" panose="020B0604020202020204" pitchFamily="34" charset="0"/>
              <a:buNone/>
            </a:pPr>
            <a:endParaRPr lang="en-US"/>
          </a:p>
          <a:p>
            <a:pPr marL="0" indent="0">
              <a:buFont typeface="Arial" panose="020B0604020202020204" pitchFamily="34" charset="0"/>
              <a:buNone/>
            </a:pPr>
            <a:r>
              <a:rPr lang="en-US"/>
              <a:t>After completing this research and meeting with industry professionals, it was concluded that ERT and seismic refraction are well suited for HDD water crossing applications. In addition, a research paper was found that advised these two methods be used together as they are very complimentary. ERT can be used to determine soil profiles and can also the bedrock profile if there is a contrast in electrical resistivity between the bedrock and overburden. When there is not significant contrast and the bedrock layer is difficult to location, that is when seismic refraction can be used to validate the bedrock profile. </a:t>
            </a:r>
          </a:p>
        </p:txBody>
      </p:sp>
      <p:sp>
        <p:nvSpPr>
          <p:cNvPr id="4" name="Slide Number Placeholder 3"/>
          <p:cNvSpPr>
            <a:spLocks noGrp="1"/>
          </p:cNvSpPr>
          <p:nvPr>
            <p:ph type="sldNum" sz="quarter" idx="10"/>
          </p:nvPr>
        </p:nvSpPr>
        <p:spPr/>
        <p:txBody>
          <a:bodyPr/>
          <a:lstStyle/>
          <a:p>
            <a:fld id="{F7021451-1387-4CA6-816F-3879F97B5CBC}" type="slidenum">
              <a:rPr lang="en-US" smtClean="0"/>
              <a:t>13</a:t>
            </a:fld>
            <a:endParaRPr lang="en-US"/>
          </a:p>
        </p:txBody>
      </p:sp>
    </p:spTree>
    <p:extLst>
      <p:ext uri="{BB962C8B-B14F-4D97-AF65-F5344CB8AC3E}">
        <p14:creationId xmlns:p14="http://schemas.microsoft.com/office/powerpoint/2010/main" val="4200388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4 methods were selected to be researched for determining subsurface conditions from the guidance of Sallie Vest, geologist working for ExxonMobil, and because they all had water applications.</a:t>
            </a:r>
          </a:p>
          <a:p>
            <a:endParaRPr lang="en-US"/>
          </a:p>
          <a:p>
            <a:r>
              <a:rPr lang="en-US"/>
              <a:t>Seismic Refraction:</a:t>
            </a:r>
          </a:p>
          <a:p>
            <a:pPr marL="171450" indent="-171450">
              <a:buFont typeface="Arial" panose="020B0604020202020204" pitchFamily="34" charset="0"/>
              <a:buChar char="•"/>
            </a:pPr>
            <a:r>
              <a:rPr lang="en-US"/>
              <a:t>Uses the refraction of seismic waves to determine subsurface conditions</a:t>
            </a:r>
          </a:p>
          <a:p>
            <a:pPr marL="171450" indent="-171450">
              <a:buFont typeface="Arial" panose="020B0604020202020204" pitchFamily="34" charset="0"/>
              <a:buChar char="•"/>
            </a:pPr>
            <a:r>
              <a:rPr lang="en-US"/>
              <a:t>Method uses Snell’s law which outlines the relationship between wave angles and refraction of waves when moving through different kinds of soil</a:t>
            </a:r>
          </a:p>
          <a:p>
            <a:pPr marL="171450" indent="-171450">
              <a:buFont typeface="Arial" panose="020B0604020202020204" pitchFamily="34" charset="0"/>
              <a:buChar char="•"/>
            </a:pPr>
            <a:r>
              <a:rPr lang="en-US"/>
              <a:t>Equipment includes a seismic source (sledgehammer on a plate or small explosives) and geophones for land and hydrophones for water</a:t>
            </a:r>
          </a:p>
          <a:p>
            <a:pPr marL="171450" indent="-171450">
              <a:buFont typeface="Arial" panose="020B0604020202020204" pitchFamily="34" charset="0"/>
              <a:buChar char="•"/>
            </a:pPr>
            <a:r>
              <a:rPr lang="en-US"/>
              <a:t>Method measures the time it takes for the waves to return to the surface</a:t>
            </a:r>
          </a:p>
          <a:p>
            <a:pPr marL="0" indent="0">
              <a:buFont typeface="Arial" panose="020B0604020202020204" pitchFamily="34" charset="0"/>
              <a:buNone/>
            </a:pPr>
            <a:endParaRPr lang="en-US"/>
          </a:p>
          <a:p>
            <a:pPr marL="0" indent="0">
              <a:buFont typeface="Arial" panose="020B0604020202020204" pitchFamily="34" charset="0"/>
              <a:buNone/>
            </a:pPr>
            <a:r>
              <a:rPr lang="en-US"/>
              <a:t>Seismic Reflection:</a:t>
            </a:r>
          </a:p>
          <a:p>
            <a:pPr marL="171450" indent="-171450">
              <a:buFont typeface="Arial" panose="020B0604020202020204" pitchFamily="34" charset="0"/>
              <a:buChar char="•"/>
            </a:pPr>
            <a:r>
              <a:rPr lang="en-US"/>
              <a:t>Similar to seismic refraction, but measures the time it takes for the reflected wave (not the refracted wave) to travel through the ground and back to surface</a:t>
            </a:r>
          </a:p>
          <a:p>
            <a:pPr marL="171450" indent="-171450">
              <a:buFont typeface="Arial" panose="020B0604020202020204" pitchFamily="34" charset="0"/>
              <a:buChar char="•"/>
            </a:pPr>
            <a:r>
              <a:rPr lang="en-US"/>
              <a:t>This method reflects off of different layers, but cannot tell what the layers are, just where they occur</a:t>
            </a:r>
          </a:p>
          <a:p>
            <a:pPr marL="171450" indent="-171450">
              <a:buFont typeface="Arial" panose="020B0604020202020204" pitchFamily="34" charset="0"/>
              <a:buChar char="•"/>
            </a:pPr>
            <a:r>
              <a:rPr lang="en-US"/>
              <a:t>Additionally, both these seismic methods are well suited for water applications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MASW:</a:t>
            </a:r>
          </a:p>
          <a:p>
            <a:pPr marL="171450" indent="-171450">
              <a:buFont typeface="Arial" panose="020B0604020202020204" pitchFamily="34" charset="0"/>
              <a:buChar char="•"/>
            </a:pPr>
            <a:r>
              <a:rPr lang="en-US"/>
              <a:t>Again, uses surface waves to determine ground stiffness, therefore similar to seismic reflection and refraction, but, uses lower frequency waves and can be cost effective for land applications</a:t>
            </a:r>
          </a:p>
          <a:p>
            <a:pPr marL="171450" indent="-171450">
              <a:buFont typeface="Arial" panose="020B0604020202020204" pitchFamily="34" charset="0"/>
              <a:buChar char="•"/>
            </a:pPr>
            <a:r>
              <a:rPr lang="en-US"/>
              <a:t>The downside to this method is that underwater MASW is not commonly used in industry and is very expensive. There are only 2 companies in north America that are completing research on this method.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ERT:</a:t>
            </a:r>
          </a:p>
          <a:p>
            <a:pPr marL="171450" indent="-171450">
              <a:buFont typeface="Arial" panose="020B0604020202020204" pitchFamily="34" charset="0"/>
              <a:buChar char="•"/>
            </a:pPr>
            <a:r>
              <a:rPr lang="en-US"/>
              <a:t>Maps the subsurface conditions by measuring the apparent electrical resistivity</a:t>
            </a:r>
          </a:p>
          <a:p>
            <a:pPr marL="171450" indent="-171450">
              <a:buFont typeface="Arial" panose="020B0604020202020204" pitchFamily="34" charset="0"/>
              <a:buChar char="•"/>
            </a:pPr>
            <a:r>
              <a:rPr lang="en-US"/>
              <a:t>Resistivity can vary due to the water content and composition of the soil</a:t>
            </a:r>
          </a:p>
          <a:p>
            <a:pPr marL="171450" indent="-171450">
              <a:buFont typeface="Arial" panose="020B0604020202020204" pitchFamily="34" charset="0"/>
              <a:buChar char="•"/>
            </a:pPr>
            <a:r>
              <a:rPr lang="en-US"/>
              <a:t>Equipment required is a pair of current electrodes to inject electrical current into the earth and also a pair of potential electrodes to measure the potential difference</a:t>
            </a:r>
          </a:p>
          <a:p>
            <a:pPr marL="171450" indent="-171450">
              <a:buFont typeface="Arial" panose="020B0604020202020204" pitchFamily="34" charset="0"/>
              <a:buChar char="•"/>
            </a:pPr>
            <a:r>
              <a:rPr lang="en-US"/>
              <a:t>This method is useful for determining areas that contain granular material which can lead to borehole instability or loss of fluid into the formation</a:t>
            </a:r>
          </a:p>
          <a:p>
            <a:pPr marL="0" indent="0">
              <a:buFont typeface="Arial" panose="020B0604020202020204" pitchFamily="34" charset="0"/>
              <a:buNone/>
            </a:pPr>
            <a:endParaRPr lang="en-US"/>
          </a:p>
          <a:p>
            <a:pPr marL="0" indent="0">
              <a:buFont typeface="Arial" panose="020B0604020202020204" pitchFamily="34" charset="0"/>
              <a:buNone/>
            </a:pPr>
            <a:r>
              <a:rPr lang="en-US"/>
              <a:t>After completing this research and meeting with industry professionals, it was concluded that ERT and seismic refraction are well suited for HDD water crossing applications. In addition, a research paper was found that advised these two methods be used together as they are very complimentary. ERT can be used to determine soil profiles and can also the bedrock profile if there is a contrast in electrical resistivity between the bedrock and overburden. When there is not significant contrast and the bedrock layer is difficult to location, that is when seismic refraction can be used to validate the bedrock profile. </a:t>
            </a:r>
          </a:p>
        </p:txBody>
      </p:sp>
      <p:sp>
        <p:nvSpPr>
          <p:cNvPr id="4" name="Slide Number Placeholder 3"/>
          <p:cNvSpPr>
            <a:spLocks noGrp="1"/>
          </p:cNvSpPr>
          <p:nvPr>
            <p:ph type="sldNum" sz="quarter" idx="10"/>
          </p:nvPr>
        </p:nvSpPr>
        <p:spPr/>
        <p:txBody>
          <a:bodyPr/>
          <a:lstStyle/>
          <a:p>
            <a:fld id="{F7021451-1387-4CA6-816F-3879F97B5CBC}" type="slidenum">
              <a:rPr lang="en-US" smtClean="0"/>
              <a:t>14</a:t>
            </a:fld>
            <a:endParaRPr lang="en-US"/>
          </a:p>
        </p:txBody>
      </p:sp>
    </p:spTree>
    <p:extLst>
      <p:ext uri="{BB962C8B-B14F-4D97-AF65-F5344CB8AC3E}">
        <p14:creationId xmlns:p14="http://schemas.microsoft.com/office/powerpoint/2010/main" val="5877389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4 methods were selected to be researched for determining subsurface conditions from the guidance of Sallie Vest, geologist working for ExxonMobil, and because they all had water applications.</a:t>
            </a:r>
          </a:p>
          <a:p>
            <a:endParaRPr lang="en-US"/>
          </a:p>
          <a:p>
            <a:r>
              <a:rPr lang="en-US"/>
              <a:t>Seismic Refraction:</a:t>
            </a:r>
          </a:p>
          <a:p>
            <a:pPr marL="171450" indent="-171450">
              <a:buFont typeface="Arial" panose="020B0604020202020204" pitchFamily="34" charset="0"/>
              <a:buChar char="•"/>
            </a:pPr>
            <a:r>
              <a:rPr lang="en-US"/>
              <a:t>Uses the refraction of seismic waves to determine subsurface conditions</a:t>
            </a:r>
          </a:p>
          <a:p>
            <a:pPr marL="171450" indent="-171450">
              <a:buFont typeface="Arial" panose="020B0604020202020204" pitchFamily="34" charset="0"/>
              <a:buChar char="•"/>
            </a:pPr>
            <a:r>
              <a:rPr lang="en-US"/>
              <a:t>Method uses Snell’s law which outlines the relationship between wave angles and refraction of waves when moving through different kinds of soil</a:t>
            </a:r>
          </a:p>
          <a:p>
            <a:pPr marL="171450" indent="-171450">
              <a:buFont typeface="Arial" panose="020B0604020202020204" pitchFamily="34" charset="0"/>
              <a:buChar char="•"/>
            </a:pPr>
            <a:r>
              <a:rPr lang="en-US"/>
              <a:t>Equipment includes a seismic source (sledgehammer on a plate or small explosives) and geophones for land and hydrophones for water</a:t>
            </a:r>
          </a:p>
          <a:p>
            <a:pPr marL="171450" indent="-171450">
              <a:buFont typeface="Arial" panose="020B0604020202020204" pitchFamily="34" charset="0"/>
              <a:buChar char="•"/>
            </a:pPr>
            <a:r>
              <a:rPr lang="en-US"/>
              <a:t>Method measures the time it takes for the waves to return to the surface</a:t>
            </a:r>
          </a:p>
          <a:p>
            <a:pPr marL="0" indent="0">
              <a:buFont typeface="Arial" panose="020B0604020202020204" pitchFamily="34" charset="0"/>
              <a:buNone/>
            </a:pPr>
            <a:endParaRPr lang="en-US"/>
          </a:p>
          <a:p>
            <a:pPr marL="0" indent="0">
              <a:buFont typeface="Arial" panose="020B0604020202020204" pitchFamily="34" charset="0"/>
              <a:buNone/>
            </a:pPr>
            <a:r>
              <a:rPr lang="en-US"/>
              <a:t>Seismic Reflection:</a:t>
            </a:r>
          </a:p>
          <a:p>
            <a:pPr marL="171450" indent="-171450">
              <a:buFont typeface="Arial" panose="020B0604020202020204" pitchFamily="34" charset="0"/>
              <a:buChar char="•"/>
            </a:pPr>
            <a:r>
              <a:rPr lang="en-US"/>
              <a:t>Similar to seismic refraction, but measures the time it takes for the reflected wave (not the refracted wave) to travel through the ground and back to surface</a:t>
            </a:r>
          </a:p>
          <a:p>
            <a:pPr marL="171450" indent="-171450">
              <a:buFont typeface="Arial" panose="020B0604020202020204" pitchFamily="34" charset="0"/>
              <a:buChar char="•"/>
            </a:pPr>
            <a:r>
              <a:rPr lang="en-US"/>
              <a:t>This method reflects off of different layers, but cannot tell what the layers are, just where they occur</a:t>
            </a:r>
          </a:p>
          <a:p>
            <a:pPr marL="171450" indent="-171450">
              <a:buFont typeface="Arial" panose="020B0604020202020204" pitchFamily="34" charset="0"/>
              <a:buChar char="•"/>
            </a:pPr>
            <a:r>
              <a:rPr lang="en-US"/>
              <a:t>Additionally, both these seismic methods are well suited for water applications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MASW:</a:t>
            </a:r>
          </a:p>
          <a:p>
            <a:pPr marL="171450" indent="-171450">
              <a:buFont typeface="Arial" panose="020B0604020202020204" pitchFamily="34" charset="0"/>
              <a:buChar char="•"/>
            </a:pPr>
            <a:r>
              <a:rPr lang="en-US"/>
              <a:t>Again, uses surface waves to determine ground stiffness, therefore similar to seismic reflection and refraction, but, uses lower frequency waves and can be cost effective for land applications</a:t>
            </a:r>
          </a:p>
          <a:p>
            <a:pPr marL="171450" indent="-171450">
              <a:buFont typeface="Arial" panose="020B0604020202020204" pitchFamily="34" charset="0"/>
              <a:buChar char="•"/>
            </a:pPr>
            <a:r>
              <a:rPr lang="en-US"/>
              <a:t>The downside to this method is that underwater MASW is not commonly used in industry and is very expensive. There are only 2 companies in north America that are completing research on this method.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ERT:</a:t>
            </a:r>
          </a:p>
          <a:p>
            <a:pPr marL="171450" indent="-171450">
              <a:buFont typeface="Arial" panose="020B0604020202020204" pitchFamily="34" charset="0"/>
              <a:buChar char="•"/>
            </a:pPr>
            <a:r>
              <a:rPr lang="en-US"/>
              <a:t>Maps the subsurface conditions by measuring the apparent electrical resistivity</a:t>
            </a:r>
          </a:p>
          <a:p>
            <a:pPr marL="171450" indent="-171450">
              <a:buFont typeface="Arial" panose="020B0604020202020204" pitchFamily="34" charset="0"/>
              <a:buChar char="•"/>
            </a:pPr>
            <a:r>
              <a:rPr lang="en-US"/>
              <a:t>Resistivity can vary due to the water content and composition of the soil</a:t>
            </a:r>
          </a:p>
          <a:p>
            <a:pPr marL="171450" indent="-171450">
              <a:buFont typeface="Arial" panose="020B0604020202020204" pitchFamily="34" charset="0"/>
              <a:buChar char="•"/>
            </a:pPr>
            <a:r>
              <a:rPr lang="en-US"/>
              <a:t>Equipment required is a pair of current electrodes to inject electrical current into the earth and also a pair of potential electrodes to measure the potential difference</a:t>
            </a:r>
          </a:p>
          <a:p>
            <a:pPr marL="171450" indent="-171450">
              <a:buFont typeface="Arial" panose="020B0604020202020204" pitchFamily="34" charset="0"/>
              <a:buChar char="•"/>
            </a:pPr>
            <a:r>
              <a:rPr lang="en-US"/>
              <a:t>This method is useful for determining areas that contain granular material which can lead to borehole instability or loss of fluid into the formation</a:t>
            </a:r>
          </a:p>
          <a:p>
            <a:pPr marL="0" indent="0">
              <a:buFont typeface="Arial" panose="020B0604020202020204" pitchFamily="34" charset="0"/>
              <a:buNone/>
            </a:pPr>
            <a:endParaRPr lang="en-US"/>
          </a:p>
          <a:p>
            <a:pPr marL="0" indent="0">
              <a:buFont typeface="Arial" panose="020B0604020202020204" pitchFamily="34" charset="0"/>
              <a:buNone/>
            </a:pPr>
            <a:r>
              <a:rPr lang="en-US"/>
              <a:t>After completing this research and meeting with industry professionals, it was concluded that ERT and seismic refraction are well suited for HDD water crossing applications. In addition, a research paper was found that advised these two methods be used together as they are very complimentary. ERT can be used to determine soil profiles and can also the bedrock profile if there is a contrast in electrical resistivity between the bedrock and overburden. When there is not significant contrast and the bedrock layer is difficult to location, that is when seismic refraction can be used to validate the bedrock profile. </a:t>
            </a:r>
          </a:p>
        </p:txBody>
      </p:sp>
      <p:sp>
        <p:nvSpPr>
          <p:cNvPr id="4" name="Slide Number Placeholder 3"/>
          <p:cNvSpPr>
            <a:spLocks noGrp="1"/>
          </p:cNvSpPr>
          <p:nvPr>
            <p:ph type="sldNum" sz="quarter" idx="10"/>
          </p:nvPr>
        </p:nvSpPr>
        <p:spPr/>
        <p:txBody>
          <a:bodyPr/>
          <a:lstStyle/>
          <a:p>
            <a:fld id="{F7021451-1387-4CA6-816F-3879F97B5CBC}" type="slidenum">
              <a:rPr lang="en-US" smtClean="0"/>
              <a:t>15</a:t>
            </a:fld>
            <a:endParaRPr lang="en-US"/>
          </a:p>
        </p:txBody>
      </p:sp>
    </p:spTree>
    <p:extLst>
      <p:ext uri="{BB962C8B-B14F-4D97-AF65-F5344CB8AC3E}">
        <p14:creationId xmlns:p14="http://schemas.microsoft.com/office/powerpoint/2010/main" val="10205527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4 methods were selected to be researched for determining subsurface conditions from the guidance of Sallie Vest, geologist working for ExxonMobil, and because they all had water applications.</a:t>
            </a:r>
          </a:p>
          <a:p>
            <a:endParaRPr lang="en-US"/>
          </a:p>
          <a:p>
            <a:r>
              <a:rPr lang="en-US"/>
              <a:t>Seismic Refraction:</a:t>
            </a:r>
          </a:p>
          <a:p>
            <a:pPr marL="171450" indent="-171450">
              <a:buFont typeface="Arial" panose="020B0604020202020204" pitchFamily="34" charset="0"/>
              <a:buChar char="•"/>
            </a:pPr>
            <a:r>
              <a:rPr lang="en-US"/>
              <a:t>Uses the refraction of seismic waves to determine subsurface conditions</a:t>
            </a:r>
          </a:p>
          <a:p>
            <a:pPr marL="171450" indent="-171450">
              <a:buFont typeface="Arial" panose="020B0604020202020204" pitchFamily="34" charset="0"/>
              <a:buChar char="•"/>
            </a:pPr>
            <a:r>
              <a:rPr lang="en-US"/>
              <a:t>Method uses Snell’s law which outlines the relationship between wave angles and refraction of waves when moving through different kinds of soil</a:t>
            </a:r>
          </a:p>
          <a:p>
            <a:pPr marL="171450" indent="-171450">
              <a:buFont typeface="Arial" panose="020B0604020202020204" pitchFamily="34" charset="0"/>
              <a:buChar char="•"/>
            </a:pPr>
            <a:r>
              <a:rPr lang="en-US"/>
              <a:t>Equipment includes a seismic source (sledgehammer on a plate or small explosives) and geophones for land and hydrophones for water</a:t>
            </a:r>
          </a:p>
          <a:p>
            <a:pPr marL="171450" indent="-171450">
              <a:buFont typeface="Arial" panose="020B0604020202020204" pitchFamily="34" charset="0"/>
              <a:buChar char="•"/>
            </a:pPr>
            <a:r>
              <a:rPr lang="en-US"/>
              <a:t>Method measures the time it takes for the waves to return to the surface</a:t>
            </a:r>
          </a:p>
          <a:p>
            <a:pPr marL="0" indent="0">
              <a:buFont typeface="Arial" panose="020B0604020202020204" pitchFamily="34" charset="0"/>
              <a:buNone/>
            </a:pPr>
            <a:endParaRPr lang="en-US"/>
          </a:p>
          <a:p>
            <a:pPr marL="0" indent="0">
              <a:buFont typeface="Arial" panose="020B0604020202020204" pitchFamily="34" charset="0"/>
              <a:buNone/>
            </a:pPr>
            <a:r>
              <a:rPr lang="en-US"/>
              <a:t>Seismic Reflection:</a:t>
            </a:r>
          </a:p>
          <a:p>
            <a:pPr marL="171450" indent="-171450">
              <a:buFont typeface="Arial" panose="020B0604020202020204" pitchFamily="34" charset="0"/>
              <a:buChar char="•"/>
            </a:pPr>
            <a:r>
              <a:rPr lang="en-US"/>
              <a:t>Similar to seismic refraction, but measures the time it takes for the reflected wave (not the refracted wave) to travel through the ground and back to surface</a:t>
            </a:r>
          </a:p>
          <a:p>
            <a:pPr marL="171450" indent="-171450">
              <a:buFont typeface="Arial" panose="020B0604020202020204" pitchFamily="34" charset="0"/>
              <a:buChar char="•"/>
            </a:pPr>
            <a:r>
              <a:rPr lang="en-US"/>
              <a:t>This method reflects off of different layers, but cannot tell what the layers are, just where they occur</a:t>
            </a:r>
          </a:p>
          <a:p>
            <a:pPr marL="171450" indent="-171450">
              <a:buFont typeface="Arial" panose="020B0604020202020204" pitchFamily="34" charset="0"/>
              <a:buChar char="•"/>
            </a:pPr>
            <a:r>
              <a:rPr lang="en-US"/>
              <a:t>Additionally, both these seismic methods are well suited for water applications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MASW:</a:t>
            </a:r>
          </a:p>
          <a:p>
            <a:pPr marL="171450" indent="-171450">
              <a:buFont typeface="Arial" panose="020B0604020202020204" pitchFamily="34" charset="0"/>
              <a:buChar char="•"/>
            </a:pPr>
            <a:r>
              <a:rPr lang="en-US"/>
              <a:t>Again, uses surface waves to determine ground stiffness, therefore similar to seismic reflection and refraction, but, uses lower frequency waves and can be cost effective for land applications</a:t>
            </a:r>
          </a:p>
          <a:p>
            <a:pPr marL="171450" indent="-171450">
              <a:buFont typeface="Arial" panose="020B0604020202020204" pitchFamily="34" charset="0"/>
              <a:buChar char="•"/>
            </a:pPr>
            <a:r>
              <a:rPr lang="en-US"/>
              <a:t>The downside to this method is that underwater MASW is not commonly used in industry and is very expensive. There are only 2 companies in north America that are completing research on this method.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ERT:</a:t>
            </a:r>
          </a:p>
          <a:p>
            <a:pPr marL="171450" indent="-171450">
              <a:buFont typeface="Arial" panose="020B0604020202020204" pitchFamily="34" charset="0"/>
              <a:buChar char="•"/>
            </a:pPr>
            <a:r>
              <a:rPr lang="en-US"/>
              <a:t>Maps the subsurface conditions by measuring the apparent electrical resistivity</a:t>
            </a:r>
          </a:p>
          <a:p>
            <a:pPr marL="171450" indent="-171450">
              <a:buFont typeface="Arial" panose="020B0604020202020204" pitchFamily="34" charset="0"/>
              <a:buChar char="•"/>
            </a:pPr>
            <a:r>
              <a:rPr lang="en-US"/>
              <a:t>Resistivity can vary due to the water content and composition of the soil</a:t>
            </a:r>
          </a:p>
          <a:p>
            <a:pPr marL="171450" indent="-171450">
              <a:buFont typeface="Arial" panose="020B0604020202020204" pitchFamily="34" charset="0"/>
              <a:buChar char="•"/>
            </a:pPr>
            <a:r>
              <a:rPr lang="en-US"/>
              <a:t>Equipment required is a pair of current electrodes to inject electrical current into the earth and also a pair of potential electrodes to measure the potential difference</a:t>
            </a:r>
          </a:p>
          <a:p>
            <a:pPr marL="171450" indent="-171450">
              <a:buFont typeface="Arial" panose="020B0604020202020204" pitchFamily="34" charset="0"/>
              <a:buChar char="•"/>
            </a:pPr>
            <a:r>
              <a:rPr lang="en-US"/>
              <a:t>This method is useful for determining areas that contain granular material which can lead to borehole instability or loss of fluid into the formation</a:t>
            </a:r>
          </a:p>
          <a:p>
            <a:pPr marL="0" indent="0">
              <a:buFont typeface="Arial" panose="020B0604020202020204" pitchFamily="34" charset="0"/>
              <a:buNone/>
            </a:pPr>
            <a:endParaRPr lang="en-US"/>
          </a:p>
          <a:p>
            <a:pPr marL="0" indent="0">
              <a:buFont typeface="Arial" panose="020B0604020202020204" pitchFamily="34" charset="0"/>
              <a:buNone/>
            </a:pPr>
            <a:r>
              <a:rPr lang="en-US"/>
              <a:t>After completing this research and meeting with industry professionals, it was concluded that ERT and seismic refraction are well suited for HDD water crossing applications. In addition, a research paper was found that advised these two methods be used together as they are very complimentary. ERT can be used to determine soil profiles and can also the bedrock profile if there is a contrast in electrical resistivity between the bedrock and overburden. When there is not significant contrast and the bedrock layer is difficult to location, that is when seismic refraction can be used to validate the bedrock profile. </a:t>
            </a:r>
          </a:p>
        </p:txBody>
      </p:sp>
      <p:sp>
        <p:nvSpPr>
          <p:cNvPr id="4" name="Slide Number Placeholder 3"/>
          <p:cNvSpPr>
            <a:spLocks noGrp="1"/>
          </p:cNvSpPr>
          <p:nvPr>
            <p:ph type="sldNum" sz="quarter" idx="10"/>
          </p:nvPr>
        </p:nvSpPr>
        <p:spPr/>
        <p:txBody>
          <a:bodyPr/>
          <a:lstStyle/>
          <a:p>
            <a:fld id="{F7021451-1387-4CA6-816F-3879F97B5CBC}" type="slidenum">
              <a:rPr lang="en-US" smtClean="0"/>
              <a:t>16</a:t>
            </a:fld>
            <a:endParaRPr lang="en-US"/>
          </a:p>
        </p:txBody>
      </p:sp>
    </p:spTree>
    <p:extLst>
      <p:ext uri="{BB962C8B-B14F-4D97-AF65-F5344CB8AC3E}">
        <p14:creationId xmlns:p14="http://schemas.microsoft.com/office/powerpoint/2010/main" val="28722561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4 methods were selected to be researched for determining subsurface conditions from the guidance of Sallie Vest, geologist working for ExxonMobil, and because they all had water applications.</a:t>
            </a:r>
          </a:p>
          <a:p>
            <a:endParaRPr lang="en-US"/>
          </a:p>
          <a:p>
            <a:r>
              <a:rPr lang="en-US"/>
              <a:t>Seismic Refraction:</a:t>
            </a:r>
          </a:p>
          <a:p>
            <a:pPr marL="171450" indent="-171450">
              <a:buFont typeface="Arial" panose="020B0604020202020204" pitchFamily="34" charset="0"/>
              <a:buChar char="•"/>
            </a:pPr>
            <a:r>
              <a:rPr lang="en-US"/>
              <a:t>Uses the refraction of seismic waves to determine subsurface conditions</a:t>
            </a:r>
          </a:p>
          <a:p>
            <a:pPr marL="171450" indent="-171450">
              <a:buFont typeface="Arial" panose="020B0604020202020204" pitchFamily="34" charset="0"/>
              <a:buChar char="•"/>
            </a:pPr>
            <a:r>
              <a:rPr lang="en-US"/>
              <a:t>Method uses Snell’s law which outlines the relationship between wave angles and refraction of waves when moving through different kinds of soil</a:t>
            </a:r>
          </a:p>
          <a:p>
            <a:pPr marL="171450" indent="-171450">
              <a:buFont typeface="Arial" panose="020B0604020202020204" pitchFamily="34" charset="0"/>
              <a:buChar char="•"/>
            </a:pPr>
            <a:r>
              <a:rPr lang="en-US"/>
              <a:t>Equipment includes a seismic source (sledgehammer on a plate or small explosives) and geophones for land and hydrophones for water</a:t>
            </a:r>
          </a:p>
          <a:p>
            <a:pPr marL="171450" indent="-171450">
              <a:buFont typeface="Arial" panose="020B0604020202020204" pitchFamily="34" charset="0"/>
              <a:buChar char="•"/>
            </a:pPr>
            <a:r>
              <a:rPr lang="en-US"/>
              <a:t>Method measures the time it takes for the waves to return to the surface</a:t>
            </a:r>
          </a:p>
          <a:p>
            <a:pPr marL="0" indent="0">
              <a:buFont typeface="Arial" panose="020B0604020202020204" pitchFamily="34" charset="0"/>
              <a:buNone/>
            </a:pPr>
            <a:endParaRPr lang="en-US"/>
          </a:p>
          <a:p>
            <a:pPr marL="0" indent="0">
              <a:buFont typeface="Arial" panose="020B0604020202020204" pitchFamily="34" charset="0"/>
              <a:buNone/>
            </a:pPr>
            <a:r>
              <a:rPr lang="en-US"/>
              <a:t>Seismic Reflection:</a:t>
            </a:r>
          </a:p>
          <a:p>
            <a:pPr marL="171450" indent="-171450">
              <a:buFont typeface="Arial" panose="020B0604020202020204" pitchFamily="34" charset="0"/>
              <a:buChar char="•"/>
            </a:pPr>
            <a:r>
              <a:rPr lang="en-US"/>
              <a:t>Similar to seismic refraction, but measures the time it takes for the reflected wave (not the refracted wave) to travel through the ground and back to surface</a:t>
            </a:r>
          </a:p>
          <a:p>
            <a:pPr marL="171450" indent="-171450">
              <a:buFont typeface="Arial" panose="020B0604020202020204" pitchFamily="34" charset="0"/>
              <a:buChar char="•"/>
            </a:pPr>
            <a:r>
              <a:rPr lang="en-US"/>
              <a:t>This method reflects off of different layers, but cannot tell what the layers are, just where they occur</a:t>
            </a:r>
          </a:p>
          <a:p>
            <a:pPr marL="171450" indent="-171450">
              <a:buFont typeface="Arial" panose="020B0604020202020204" pitchFamily="34" charset="0"/>
              <a:buChar char="•"/>
            </a:pPr>
            <a:r>
              <a:rPr lang="en-US"/>
              <a:t>Additionally, both these seismic methods are well suited for water applications</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MASW:</a:t>
            </a:r>
          </a:p>
          <a:p>
            <a:pPr marL="171450" indent="-171450">
              <a:buFont typeface="Arial" panose="020B0604020202020204" pitchFamily="34" charset="0"/>
              <a:buChar char="•"/>
            </a:pPr>
            <a:r>
              <a:rPr lang="en-US"/>
              <a:t>Again, uses surface waves to determine ground stiffness, therefore similar to seismic reflection and refraction, but, uses lower frequency waves and can be cost effective for land applications</a:t>
            </a:r>
          </a:p>
          <a:p>
            <a:pPr marL="171450" indent="-171450">
              <a:buFont typeface="Arial" panose="020B0604020202020204" pitchFamily="34" charset="0"/>
              <a:buChar char="•"/>
            </a:pPr>
            <a:r>
              <a:rPr lang="en-US"/>
              <a:t>The downside to this method is that underwater MASW is not commonly used in industry and is very expensive. There are only 2 companies in north America that are completing research on this method.</a:t>
            </a:r>
          </a:p>
          <a:p>
            <a:pPr marL="171450" indent="-171450">
              <a:buFont typeface="Arial" panose="020B0604020202020204" pitchFamily="34" charset="0"/>
              <a:buChar char="•"/>
            </a:pPr>
            <a:endParaRPr lang="en-US"/>
          </a:p>
          <a:p>
            <a:pPr marL="0" indent="0">
              <a:buFont typeface="Arial" panose="020B0604020202020204" pitchFamily="34" charset="0"/>
              <a:buNone/>
            </a:pPr>
            <a:r>
              <a:rPr lang="en-US"/>
              <a:t>ERT:</a:t>
            </a:r>
          </a:p>
          <a:p>
            <a:pPr marL="171450" indent="-171450">
              <a:buFont typeface="Arial" panose="020B0604020202020204" pitchFamily="34" charset="0"/>
              <a:buChar char="•"/>
            </a:pPr>
            <a:r>
              <a:rPr lang="en-US"/>
              <a:t>Maps the subsurface conditions by measuring the apparent electrical resistivity</a:t>
            </a:r>
          </a:p>
          <a:p>
            <a:pPr marL="171450" indent="-171450">
              <a:buFont typeface="Arial" panose="020B0604020202020204" pitchFamily="34" charset="0"/>
              <a:buChar char="•"/>
            </a:pPr>
            <a:r>
              <a:rPr lang="en-US"/>
              <a:t>Resistivity can vary due to the water content and composition of the soil</a:t>
            </a:r>
          </a:p>
          <a:p>
            <a:pPr marL="171450" indent="-171450">
              <a:buFont typeface="Arial" panose="020B0604020202020204" pitchFamily="34" charset="0"/>
              <a:buChar char="•"/>
            </a:pPr>
            <a:r>
              <a:rPr lang="en-US"/>
              <a:t>Equipment required is a pair of current electrodes to inject electrical current into the earth and also a pair of potential electrodes to measure the potential difference</a:t>
            </a:r>
          </a:p>
          <a:p>
            <a:pPr marL="171450" indent="-171450">
              <a:buFont typeface="Arial" panose="020B0604020202020204" pitchFamily="34" charset="0"/>
              <a:buChar char="•"/>
            </a:pPr>
            <a:r>
              <a:rPr lang="en-US"/>
              <a:t>This method is useful for determining areas that contain granular material which can lead to borehole instability or loss of fluid into the formation</a:t>
            </a:r>
          </a:p>
          <a:p>
            <a:pPr marL="0" indent="0">
              <a:buFont typeface="Arial" panose="020B0604020202020204" pitchFamily="34" charset="0"/>
              <a:buNone/>
            </a:pPr>
            <a:endParaRPr lang="en-US"/>
          </a:p>
          <a:p>
            <a:pPr marL="0" indent="0">
              <a:buFont typeface="Arial" panose="020B0604020202020204" pitchFamily="34" charset="0"/>
              <a:buNone/>
            </a:pPr>
            <a:r>
              <a:rPr lang="en-US"/>
              <a:t>After completing this research and meeting with industry professionals, it was concluded that ERT and seismic refraction are well suited for HDD water crossing applications. In addition, a research paper was found that advised these two methods be used together as they are very complimentary. ERT can be used to determine soil profiles and can also the bedrock profile if there is a contrast in electrical resistivity between the bedrock and overburden. When there is not significant contrast and the bedrock layer is difficult to location, that is when seismic refraction can be used to validate the bedrock profile. </a:t>
            </a:r>
          </a:p>
        </p:txBody>
      </p:sp>
      <p:sp>
        <p:nvSpPr>
          <p:cNvPr id="4" name="Slide Number Placeholder 3"/>
          <p:cNvSpPr>
            <a:spLocks noGrp="1"/>
          </p:cNvSpPr>
          <p:nvPr>
            <p:ph type="sldNum" sz="quarter" idx="10"/>
          </p:nvPr>
        </p:nvSpPr>
        <p:spPr/>
        <p:txBody>
          <a:bodyPr/>
          <a:lstStyle/>
          <a:p>
            <a:fld id="{F7021451-1387-4CA6-816F-3879F97B5CBC}" type="slidenum">
              <a:rPr lang="en-US" smtClean="0"/>
              <a:t>17</a:t>
            </a:fld>
            <a:endParaRPr lang="en-US"/>
          </a:p>
        </p:txBody>
      </p:sp>
    </p:spTree>
    <p:extLst>
      <p:ext uri="{BB962C8B-B14F-4D97-AF65-F5344CB8AC3E}">
        <p14:creationId xmlns:p14="http://schemas.microsoft.com/office/powerpoint/2010/main" val="4201259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These can be done in any season</a:t>
            </a:r>
          </a:p>
        </p:txBody>
      </p:sp>
      <p:sp>
        <p:nvSpPr>
          <p:cNvPr id="4" name="Slide Number Placeholder 3"/>
          <p:cNvSpPr>
            <a:spLocks noGrp="1"/>
          </p:cNvSpPr>
          <p:nvPr>
            <p:ph type="sldNum" sz="quarter" idx="10"/>
          </p:nvPr>
        </p:nvSpPr>
        <p:spPr/>
        <p:txBody>
          <a:bodyPr/>
          <a:lstStyle/>
          <a:p>
            <a:fld id="{F7021451-1387-4CA6-816F-3879F97B5CBC}" type="slidenum">
              <a:rPr lang="en-US" smtClean="0"/>
              <a:t>18</a:t>
            </a:fld>
            <a:endParaRPr lang="en-US"/>
          </a:p>
        </p:txBody>
      </p:sp>
    </p:spTree>
    <p:extLst>
      <p:ext uri="{BB962C8B-B14F-4D97-AF65-F5344CB8AC3E}">
        <p14:creationId xmlns:p14="http://schemas.microsoft.com/office/powerpoint/2010/main" val="4130893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Mention that the seismic source differs and is often a marine </a:t>
            </a:r>
            <a:r>
              <a:rPr lang="en-US" err="1"/>
              <a:t>airgun</a:t>
            </a:r>
            <a:r>
              <a:rPr lang="en-US"/>
              <a:t> or a low energy acoustic type source</a:t>
            </a:r>
          </a:p>
          <a:p>
            <a:pPr marL="0" indent="0">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Discuss the water data collected</a:t>
            </a:r>
          </a:p>
        </p:txBody>
      </p:sp>
      <p:sp>
        <p:nvSpPr>
          <p:cNvPr id="4" name="Slide Number Placeholder 3"/>
          <p:cNvSpPr>
            <a:spLocks noGrp="1"/>
          </p:cNvSpPr>
          <p:nvPr>
            <p:ph type="sldNum" sz="quarter" idx="10"/>
          </p:nvPr>
        </p:nvSpPr>
        <p:spPr/>
        <p:txBody>
          <a:bodyPr/>
          <a:lstStyle/>
          <a:p>
            <a:fld id="{F7021451-1387-4CA6-816F-3879F97B5CBC}" type="slidenum">
              <a:rPr lang="en-US" smtClean="0"/>
              <a:t>21</a:t>
            </a:fld>
            <a:endParaRPr lang="en-US"/>
          </a:p>
        </p:txBody>
      </p:sp>
    </p:spTree>
    <p:extLst>
      <p:ext uri="{BB962C8B-B14F-4D97-AF65-F5344CB8AC3E}">
        <p14:creationId xmlns:p14="http://schemas.microsoft.com/office/powerpoint/2010/main" val="2366068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Lucia</a:t>
            </a:r>
          </a:p>
        </p:txBody>
      </p:sp>
      <p:sp>
        <p:nvSpPr>
          <p:cNvPr id="4" name="Slide Number Placeholder 3"/>
          <p:cNvSpPr>
            <a:spLocks noGrp="1"/>
          </p:cNvSpPr>
          <p:nvPr>
            <p:ph type="sldNum" sz="quarter" idx="10"/>
          </p:nvPr>
        </p:nvSpPr>
        <p:spPr/>
        <p:txBody>
          <a:bodyPr/>
          <a:lstStyle/>
          <a:p>
            <a:fld id="{F7021451-1387-4CA6-816F-3879F97B5CBC}" type="slidenum">
              <a:rPr lang="en-US" smtClean="0"/>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Lucia</a:t>
            </a:r>
          </a:p>
        </p:txBody>
      </p:sp>
      <p:sp>
        <p:nvSpPr>
          <p:cNvPr id="4" name="Slide Number Placeholder 3"/>
          <p:cNvSpPr>
            <a:spLocks noGrp="1"/>
          </p:cNvSpPr>
          <p:nvPr>
            <p:ph type="sldNum" sz="quarter" idx="10"/>
          </p:nvPr>
        </p:nvSpPr>
        <p:spPr/>
        <p:txBody>
          <a:bodyPr/>
          <a:lstStyle/>
          <a:p>
            <a:fld id="{F7021451-1387-4CA6-816F-3879F97B5CBC}" type="slidenum">
              <a:rPr lang="en-US" smtClean="0"/>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Maeve</a:t>
            </a:r>
          </a:p>
        </p:txBody>
      </p:sp>
      <p:sp>
        <p:nvSpPr>
          <p:cNvPr id="4" name="Slide Number Placeholder 3"/>
          <p:cNvSpPr>
            <a:spLocks noGrp="1"/>
          </p:cNvSpPr>
          <p:nvPr>
            <p:ph type="sldNum" sz="quarter" idx="10"/>
          </p:nvPr>
        </p:nvSpPr>
        <p:spPr/>
        <p:txBody>
          <a:bodyPr/>
          <a:lstStyle/>
          <a:p>
            <a:fld id="{F7021451-1387-4CA6-816F-3879F97B5CBC}" type="slidenum">
              <a:rPr lang="en-US" smtClean="0"/>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Maeve</a:t>
            </a:r>
          </a:p>
        </p:txBody>
      </p:sp>
      <p:sp>
        <p:nvSpPr>
          <p:cNvPr id="4" name="Slide Number Placeholder 3"/>
          <p:cNvSpPr>
            <a:spLocks noGrp="1"/>
          </p:cNvSpPr>
          <p:nvPr>
            <p:ph type="sldNum" sz="quarter" idx="10"/>
          </p:nvPr>
        </p:nvSpPr>
        <p:spPr/>
        <p:txBody>
          <a:bodyPr/>
          <a:lstStyle/>
          <a:p>
            <a:fld id="{F7021451-1387-4CA6-816F-3879F97B5CBC}" type="slidenum">
              <a:rPr lang="en-US" smtClean="0"/>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28</a:t>
            </a:fld>
            <a:endParaRPr lang="en-US"/>
          </a:p>
        </p:txBody>
      </p:sp>
    </p:spTree>
    <p:extLst>
      <p:ext uri="{BB962C8B-B14F-4D97-AF65-F5344CB8AC3E}">
        <p14:creationId xmlns:p14="http://schemas.microsoft.com/office/powerpoint/2010/main" val="4034885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Maybe in validated section discuss the 11% and 49% for the pseudo project and proved the investment was worth it</a:t>
            </a:r>
          </a:p>
        </p:txBody>
      </p:sp>
      <p:sp>
        <p:nvSpPr>
          <p:cNvPr id="4" name="Slide Number Placeholder 3"/>
          <p:cNvSpPr>
            <a:spLocks noGrp="1"/>
          </p:cNvSpPr>
          <p:nvPr>
            <p:ph type="sldNum" sz="quarter" idx="10"/>
          </p:nvPr>
        </p:nvSpPr>
        <p:spPr/>
        <p:txBody>
          <a:bodyPr/>
          <a:lstStyle/>
          <a:p>
            <a:fld id="{F7021451-1387-4CA6-816F-3879F97B5CBC}" type="slidenum">
              <a:rPr lang="en-US" smtClean="0"/>
              <a:t>29</a:t>
            </a:fld>
            <a:endParaRPr lang="en-US"/>
          </a:p>
        </p:txBody>
      </p:sp>
    </p:spTree>
    <p:extLst>
      <p:ext uri="{BB962C8B-B14F-4D97-AF65-F5344CB8AC3E}">
        <p14:creationId xmlns:p14="http://schemas.microsoft.com/office/powerpoint/2010/main" val="705696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Lucia</a:t>
            </a:r>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31</a:t>
            </a:fld>
            <a:endParaRPr lang="en-US"/>
          </a:p>
        </p:txBody>
      </p:sp>
    </p:spTree>
    <p:extLst>
      <p:ext uri="{BB962C8B-B14F-4D97-AF65-F5344CB8AC3E}">
        <p14:creationId xmlns:p14="http://schemas.microsoft.com/office/powerpoint/2010/main" val="399432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smtClean="0"/>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Lucia</a:t>
            </a:r>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Lucia</a:t>
            </a:r>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Maeve</a:t>
            </a:r>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Maeve</a:t>
            </a:r>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Maeve</a:t>
            </a:r>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2939520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Maeve</a:t>
            </a:r>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3491440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38.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3.png"/><Relationship Id="rId9" Type="http://schemas.openxmlformats.org/officeDocument/2006/relationships/image" Target="../media/image46.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2.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8.sv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3.png"/><Relationship Id="rId9" Type="http://schemas.openxmlformats.org/officeDocument/2006/relationships/image" Target="../media/image46.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50.png"/><Relationship Id="rId5" Type="http://schemas.openxmlformats.org/officeDocument/2006/relationships/image" Target="../media/image42.png"/><Relationship Id="rId10" Type="http://schemas.openxmlformats.org/officeDocument/2006/relationships/image" Target="../media/image48.svg"/><Relationship Id="rId4" Type="http://schemas.openxmlformats.org/officeDocument/2006/relationships/image" Target="../media/image3.png"/><Relationship Id="rId9" Type="http://schemas.openxmlformats.org/officeDocument/2006/relationships/image" Target="../media/image47.svg"/></Relationships>
</file>

<file path=ppt/slides/_rels/slide1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50.png"/><Relationship Id="rId5" Type="http://schemas.openxmlformats.org/officeDocument/2006/relationships/image" Target="../media/image42.png"/><Relationship Id="rId10" Type="http://schemas.openxmlformats.org/officeDocument/2006/relationships/image" Target="../media/image48.svg"/><Relationship Id="rId4" Type="http://schemas.openxmlformats.org/officeDocument/2006/relationships/image" Target="../media/image3.png"/><Relationship Id="rId9" Type="http://schemas.openxmlformats.org/officeDocument/2006/relationships/image" Target="../media/image47.svg"/></Relationships>
</file>

<file path=ppt/slides/_rels/slide17.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50.png"/><Relationship Id="rId5" Type="http://schemas.openxmlformats.org/officeDocument/2006/relationships/image" Target="../media/image42.png"/><Relationship Id="rId10" Type="http://schemas.openxmlformats.org/officeDocument/2006/relationships/image" Target="../media/image48.svg"/><Relationship Id="rId4" Type="http://schemas.openxmlformats.org/officeDocument/2006/relationships/image" Target="../media/image3.png"/><Relationship Id="rId9" Type="http://schemas.openxmlformats.org/officeDocument/2006/relationships/image" Target="../media/image47.sv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51.png"/><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jpe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jpeg"/><Relationship Id="rId7" Type="http://schemas.openxmlformats.org/officeDocument/2006/relationships/image" Target="../media/image8.sv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3.png"/><Relationship Id="rId3" Type="http://schemas.openxmlformats.org/officeDocument/2006/relationships/image" Target="../media/image4.jpeg"/><Relationship Id="rId7" Type="http://schemas.openxmlformats.org/officeDocument/2006/relationships/image" Target="../media/image61.svg"/><Relationship Id="rId12"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svg"/><Relationship Id="rId5" Type="http://schemas.openxmlformats.org/officeDocument/2006/relationships/image" Target="../media/image59.sv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svg"/></Relationships>
</file>

<file path=ppt/slides/_rels/slide23.xml.rels><?xml version="1.0" encoding="UTF-8" standalone="yes"?>
<Relationships xmlns="http://schemas.openxmlformats.org/package/2006/relationships"><Relationship Id="rId8" Type="http://schemas.openxmlformats.org/officeDocument/2006/relationships/image" Target="../media/image70.svg"/><Relationship Id="rId3" Type="http://schemas.openxmlformats.org/officeDocument/2006/relationships/image" Target="../media/image4.jpeg"/><Relationship Id="rId7" Type="http://schemas.openxmlformats.org/officeDocument/2006/relationships/image" Target="../media/image69.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68.svg"/><Relationship Id="rId11" Type="http://schemas.openxmlformats.org/officeDocument/2006/relationships/image" Target="../media/image71.png"/><Relationship Id="rId5" Type="http://schemas.openxmlformats.org/officeDocument/2006/relationships/image" Target="../media/image67.png"/><Relationship Id="rId10" Type="http://schemas.openxmlformats.org/officeDocument/2006/relationships/image" Target="../media/image3.png"/><Relationship Id="rId4" Type="http://schemas.openxmlformats.org/officeDocument/2006/relationships/image" Target="../media/image66.png"/><Relationship Id="rId9"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73.pn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4.jpeg"/><Relationship Id="rId7" Type="http://schemas.openxmlformats.org/officeDocument/2006/relationships/image" Target="../media/image78.sv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3.png"/><Relationship Id="rId5" Type="http://schemas.openxmlformats.org/officeDocument/2006/relationships/image" Target="../media/image76.svg"/><Relationship Id="rId10" Type="http://schemas.openxmlformats.org/officeDocument/2006/relationships/image" Target="../media/image2.png"/><Relationship Id="rId4" Type="http://schemas.openxmlformats.org/officeDocument/2006/relationships/image" Target="../media/image75.png"/><Relationship Id="rId9" Type="http://schemas.openxmlformats.org/officeDocument/2006/relationships/image" Target="../media/image80.svg"/></Relationships>
</file>

<file path=ppt/slides/_rels/slide3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84.png"/><Relationship Id="rId11" Type="http://schemas.openxmlformats.org/officeDocument/2006/relationships/image" Target="../media/image87.png"/><Relationship Id="rId5" Type="http://schemas.openxmlformats.org/officeDocument/2006/relationships/image" Target="../media/image83.png"/><Relationship Id="rId10" Type="http://schemas.openxmlformats.org/officeDocument/2006/relationships/image" Target="../media/image86.png"/><Relationship Id="rId4" Type="http://schemas.openxmlformats.org/officeDocument/2006/relationships/image" Target="../media/image82.png"/><Relationship Id="rId9"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18" Type="http://schemas.openxmlformats.org/officeDocument/2006/relationships/image" Target="../media/image3.png"/><Relationship Id="rId3" Type="http://schemas.openxmlformats.org/officeDocument/2006/relationships/image" Target="../media/image4.jpeg"/><Relationship Id="rId7" Type="http://schemas.openxmlformats.org/officeDocument/2006/relationships/image" Target="../media/image21.png"/><Relationship Id="rId12" Type="http://schemas.openxmlformats.org/officeDocument/2006/relationships/image" Target="../media/image26.svg"/><Relationship Id="rId17" Type="http://schemas.openxmlformats.org/officeDocument/2006/relationships/image" Target="../media/image2.png"/><Relationship Id="rId2" Type="http://schemas.openxmlformats.org/officeDocument/2006/relationships/notesSlide" Target="../notesSlides/notesSlide4.xml"/><Relationship Id="rId16" Type="http://schemas.openxmlformats.org/officeDocument/2006/relationships/image" Target="../media/image30.svg"/><Relationship Id="rId1" Type="http://schemas.openxmlformats.org/officeDocument/2006/relationships/slideLayout" Target="../slideLayouts/slideLayout1.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sv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svg"/></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jpe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2F5EB"/>
        </a:solidFill>
        <a:effectLst/>
      </p:bgPr>
    </p:bg>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a:alphaModFix amt="96000"/>
          </a:blip>
          <a:srcRect t="27762" b="27762"/>
          <a:stretch/>
        </p:blipFill>
        <p:spPr>
          <a:xfrm>
            <a:off x="0" y="1"/>
            <a:ext cx="12188952" cy="3557587"/>
          </a:xfrm>
          <a:prstGeom prst="rect">
            <a:avLst/>
          </a:prstGeom>
        </p:spPr>
      </p:pic>
      <p:sp>
        <p:nvSpPr>
          <p:cNvPr id="3" name="Object 2"/>
          <p:cNvSpPr/>
          <p:nvPr/>
        </p:nvSpPr>
        <p:spPr>
          <a:xfrm>
            <a:off x="1461617" y="4428702"/>
            <a:ext cx="9302877" cy="1655031"/>
          </a:xfrm>
          <a:prstGeom prst="rect">
            <a:avLst/>
          </a:prstGeom>
          <a:noFill/>
        </p:spPr>
        <p:txBody>
          <a:bodyPr wrap="square" lIns="0" tIns="0" rIns="0" bIns="0" rtlCol="0" anchor="t"/>
          <a:lstStyle/>
          <a:p>
            <a:pPr algn="ctr">
              <a:lnSpc>
                <a:spcPts val="4804"/>
              </a:lnSpc>
              <a:spcAft>
                <a:spcPts val="600"/>
              </a:spcAft>
              <a:buNone/>
            </a:pPr>
            <a:r>
              <a:rPr lang="en-US" sz="4600">
                <a:solidFill>
                  <a:srgbClr val="080B12"/>
                </a:solidFill>
                <a:latin typeface="Montserrat ExtraLight" pitchFamily="34" charset="0"/>
                <a:ea typeface="Montserrat ExtraLight" pitchFamily="34" charset="-122"/>
                <a:cs typeface="Montserrat ExtraLight" pitchFamily="34" charset="-120"/>
              </a:rPr>
              <a:t>An Innovative Methodology for HDD Pipeline Crossings </a:t>
            </a:r>
            <a:endParaRPr lang="en-US"/>
          </a:p>
        </p:txBody>
      </p:sp>
      <p:sp>
        <p:nvSpPr>
          <p:cNvPr id="4" name="Object 3"/>
          <p:cNvSpPr/>
          <p:nvPr/>
        </p:nvSpPr>
        <p:spPr>
          <a:xfrm>
            <a:off x="42900" y="6049415"/>
            <a:ext cx="12141339" cy="391886"/>
          </a:xfrm>
          <a:prstGeom prst="rect">
            <a:avLst/>
          </a:prstGeom>
          <a:noFill/>
        </p:spPr>
        <p:txBody>
          <a:bodyPr wrap="square" lIns="0" tIns="0" rIns="0" bIns="0" rtlCol="0" anchor="t"/>
          <a:lstStyle/>
          <a:p>
            <a:pPr algn="ctr">
              <a:lnSpc>
                <a:spcPts val="2310"/>
              </a:lnSpc>
              <a:spcAft>
                <a:spcPts val="600"/>
              </a:spcAft>
              <a:buNone/>
            </a:pPr>
            <a:r>
              <a:rPr lang="en-US" sz="1700">
                <a:solidFill>
                  <a:srgbClr val="000000">
                    <a:alpha val="80000"/>
                  </a:srgbClr>
                </a:solidFill>
                <a:latin typeface="Montserrat" pitchFamily="34" charset="0"/>
                <a:ea typeface="Montserrat" pitchFamily="34" charset="-122"/>
                <a:cs typeface="Montserrat" pitchFamily="34" charset="-120"/>
              </a:rPr>
              <a:t>In partnership with YPAC and CEPA</a:t>
            </a:r>
            <a:endParaRPr lang="en-US"/>
          </a:p>
        </p:txBody>
      </p:sp>
      <p:grpSp>
        <p:nvGrpSpPr>
          <p:cNvPr id="10" name="Group 9">
            <a:extLst>
              <a:ext uri="{FF2B5EF4-FFF2-40B4-BE49-F238E27FC236}">
                <a16:creationId xmlns:a16="http://schemas.microsoft.com/office/drawing/2014/main" id="{2A92BF05-496E-4C8D-87C4-86158453AC58}"/>
              </a:ext>
            </a:extLst>
          </p:cNvPr>
          <p:cNvGrpSpPr/>
          <p:nvPr/>
        </p:nvGrpSpPr>
        <p:grpSpPr>
          <a:xfrm>
            <a:off x="5246413" y="2707780"/>
            <a:ext cx="1699174" cy="1634805"/>
            <a:chOff x="5662679" y="2345828"/>
            <a:chExt cx="1699174" cy="1634805"/>
          </a:xfrm>
        </p:grpSpPr>
        <p:pic>
          <p:nvPicPr>
            <p:cNvPr id="7" name="Object 6" descr="preencoded.png"/>
            <p:cNvPicPr>
              <a:picLocks noChangeAspect="1"/>
            </p:cNvPicPr>
            <p:nvPr/>
          </p:nvPicPr>
          <p:blipFill>
            <a:blip r:embed="rId4"/>
            <a:srcRect l="-50000" t="-50000" r="-50000" b="-50000"/>
            <a:stretch/>
          </p:blipFill>
          <p:spPr>
            <a:xfrm>
              <a:off x="5662679" y="2345828"/>
              <a:ext cx="866643" cy="1634805"/>
            </a:xfrm>
            <a:prstGeom prst="rect">
              <a:avLst/>
            </a:prstGeom>
          </p:spPr>
        </p:pic>
        <p:pic>
          <p:nvPicPr>
            <p:cNvPr id="8" name="Object 7" descr="preencoded.png"/>
            <p:cNvPicPr>
              <a:picLocks noChangeAspect="1"/>
            </p:cNvPicPr>
            <p:nvPr/>
          </p:nvPicPr>
          <p:blipFill>
            <a:blip r:embed="rId5"/>
            <a:srcRect l="-50000" t="-50000" r="-50000" b="-50000"/>
            <a:stretch/>
          </p:blipFill>
          <p:spPr>
            <a:xfrm>
              <a:off x="6193344" y="2390131"/>
              <a:ext cx="1168509" cy="1465505"/>
            </a:xfrm>
            <a:prstGeom prst="rect">
              <a:avLst/>
            </a:prstGeom>
          </p:spPr>
        </p:pic>
      </p:grpSp>
      <p:grpSp>
        <p:nvGrpSpPr>
          <p:cNvPr id="11" name="Group 10">
            <a:extLst>
              <a:ext uri="{FF2B5EF4-FFF2-40B4-BE49-F238E27FC236}">
                <a16:creationId xmlns:a16="http://schemas.microsoft.com/office/drawing/2014/main" id="{4D29C9AD-D47D-49D9-8325-85EA1824C46E}"/>
              </a:ext>
            </a:extLst>
          </p:cNvPr>
          <p:cNvGrpSpPr/>
          <p:nvPr/>
        </p:nvGrpSpPr>
        <p:grpSpPr>
          <a:xfrm>
            <a:off x="-64337" y="6248489"/>
            <a:ext cx="12145326" cy="472279"/>
            <a:chOff x="-64337" y="6135367"/>
            <a:chExt cx="12145326" cy="472279"/>
          </a:xfrm>
        </p:grpSpPr>
        <p:sp>
          <p:nvSpPr>
            <p:cNvPr id="5" name="Object 4"/>
            <p:cNvSpPr/>
            <p:nvPr/>
          </p:nvSpPr>
          <p:spPr>
            <a:xfrm>
              <a:off x="4068476" y="6414296"/>
              <a:ext cx="4055049" cy="193350"/>
            </a:xfrm>
            <a:prstGeom prst="rect">
              <a:avLst/>
            </a:prstGeom>
            <a:noFill/>
          </p:spPr>
          <p:txBody>
            <a:bodyPr wrap="square" lIns="0" tIns="0" rIns="0" bIns="0" rtlCol="0" anchor="t"/>
            <a:lstStyle/>
            <a:p>
              <a:pPr algn="ctr">
                <a:lnSpc>
                  <a:spcPts val="1512"/>
                </a:lnSpc>
                <a:spcAft>
                  <a:spcPts val="600"/>
                </a:spcAft>
                <a:buNone/>
              </a:pPr>
              <a:r>
                <a:rPr lang="en-US" sz="1200">
                  <a:solidFill>
                    <a:srgbClr val="080B12"/>
                  </a:solidFill>
                  <a:latin typeface="Montserrat" pitchFamily="34" charset="0"/>
                  <a:ea typeface="Montserrat" pitchFamily="34" charset="-122"/>
                  <a:cs typeface="Montserrat" pitchFamily="34" charset="-120"/>
                </a:rPr>
                <a:t>Maeve Buchan | Emma Selleck | Lucia </a:t>
              </a:r>
              <a:r>
                <a:rPr lang="en-US" sz="1200" err="1">
                  <a:solidFill>
                    <a:srgbClr val="080B12"/>
                  </a:solidFill>
                  <a:latin typeface="Montserrat" pitchFamily="34" charset="0"/>
                  <a:ea typeface="Montserrat" pitchFamily="34" charset="-122"/>
                  <a:cs typeface="Montserrat" pitchFamily="34" charset="-120"/>
                </a:rPr>
                <a:t>Beram</a:t>
              </a:r>
              <a:endParaRPr lang="en-US" sz="1600"/>
            </a:p>
          </p:txBody>
        </p:sp>
        <p:sp>
          <p:nvSpPr>
            <p:cNvPr id="6" name="Object 5"/>
            <p:cNvSpPr/>
            <p:nvPr/>
          </p:nvSpPr>
          <p:spPr>
            <a:xfrm>
              <a:off x="-64337" y="6443361"/>
              <a:ext cx="1661049" cy="135221"/>
            </a:xfrm>
            <a:prstGeom prst="rect">
              <a:avLst/>
            </a:prstGeom>
            <a:noFill/>
          </p:spPr>
          <p:txBody>
            <a:bodyPr wrap="square" lIns="0" tIns="0" rIns="0" bIns="0" rtlCol="0" anchor="t"/>
            <a:lstStyle/>
            <a:p>
              <a:pPr algn="ctr">
                <a:lnSpc>
                  <a:spcPts val="1344"/>
                </a:lnSpc>
                <a:spcAft>
                  <a:spcPts val="600"/>
                </a:spcAft>
                <a:buNone/>
              </a:pPr>
              <a:r>
                <a:rPr lang="en-US" sz="1200">
                  <a:solidFill>
                    <a:srgbClr val="080B12"/>
                  </a:solidFill>
                  <a:latin typeface="Montserrat Light" pitchFamily="34" charset="0"/>
                  <a:ea typeface="Montserrat Light" pitchFamily="34" charset="-122"/>
                  <a:cs typeface="Montserrat Light" pitchFamily="34" charset="-120"/>
                </a:rPr>
                <a:t>April 19</a:t>
              </a:r>
              <a:r>
                <a:rPr lang="en-US" sz="1200" baseline="30000">
                  <a:solidFill>
                    <a:srgbClr val="080B12"/>
                  </a:solidFill>
                  <a:latin typeface="Montserrat Light" pitchFamily="34" charset="0"/>
                  <a:ea typeface="Montserrat Light" pitchFamily="34" charset="-122"/>
                  <a:cs typeface="Montserrat Light" pitchFamily="34" charset="-120"/>
                </a:rPr>
                <a:t>th</a:t>
              </a:r>
              <a:r>
                <a:rPr lang="en-US" sz="1200">
                  <a:solidFill>
                    <a:srgbClr val="080B12"/>
                  </a:solidFill>
                  <a:latin typeface="Montserrat Light" pitchFamily="34" charset="0"/>
                  <a:ea typeface="Montserrat Light" pitchFamily="34" charset="-122"/>
                  <a:cs typeface="Montserrat Light" pitchFamily="34" charset="-120"/>
                </a:rPr>
                <a:t>, 2021</a:t>
              </a:r>
              <a:endParaRPr lang="en-US"/>
            </a:p>
          </p:txBody>
        </p:sp>
        <p:sp>
          <p:nvSpPr>
            <p:cNvPr id="9" name="Object 8"/>
            <p:cNvSpPr/>
            <p:nvPr/>
          </p:nvSpPr>
          <p:spPr>
            <a:xfrm>
              <a:off x="10327064" y="6135367"/>
              <a:ext cx="1753925" cy="250403"/>
            </a:xfrm>
            <a:prstGeom prst="rect">
              <a:avLst/>
            </a:prstGeom>
            <a:noFill/>
          </p:spPr>
          <p:txBody>
            <a:bodyPr wrap="square" lIns="0" tIns="0" rIns="0" bIns="0" rtlCol="0" anchor="t"/>
            <a:lstStyle/>
            <a:p>
              <a:pPr algn="ctr"/>
              <a:r>
                <a:rPr lang="en-US" sz="1200">
                  <a:effectLst/>
                  <a:latin typeface="Montserrat ExtraLight" panose="00000300000000000000" pitchFamily="2" charset="0"/>
                </a:rPr>
                <a:t>480: Multidisciplinary </a:t>
              </a:r>
              <a:r>
                <a:rPr lang="en-US" sz="1200">
                  <a:latin typeface="Montserrat ExtraLight" panose="00000300000000000000" pitchFamily="2" charset="0"/>
                </a:rPr>
                <a:t>I</a:t>
              </a:r>
              <a:r>
                <a:rPr lang="en-US" sz="1200">
                  <a:effectLst/>
                  <a:latin typeface="Montserrat ExtraLight" panose="00000300000000000000" pitchFamily="2" charset="0"/>
                </a:rPr>
                <a:t>ndustry </a:t>
              </a:r>
              <a:r>
                <a:rPr lang="en-US" sz="1200">
                  <a:latin typeface="Montserrat ExtraLight" panose="00000300000000000000" pitchFamily="2" charset="0"/>
                </a:rPr>
                <a:t>D</a:t>
              </a:r>
              <a:r>
                <a:rPr lang="en-US" sz="1200">
                  <a:effectLst/>
                  <a:latin typeface="Montserrat ExtraLight" panose="00000300000000000000" pitchFamily="2" charset="0"/>
                </a:rPr>
                <a:t>esign </a:t>
              </a:r>
              <a:r>
                <a:rPr lang="en-US" sz="1200">
                  <a:latin typeface="Montserrat ExtraLight" panose="00000300000000000000" pitchFamily="2" charset="0"/>
                </a:rPr>
                <a:t>P</a:t>
              </a:r>
              <a:r>
                <a:rPr lang="en-US" sz="1200">
                  <a:effectLst/>
                  <a:latin typeface="Montserrat ExtraLight" panose="00000300000000000000" pitchFamily="2" charset="0"/>
                </a:rPr>
                <a:t>roject</a:t>
              </a:r>
            </a:p>
          </p:txBody>
        </p:sp>
      </p:grpSp>
      <p:sp>
        <p:nvSpPr>
          <p:cNvPr id="12" name="Object 5">
            <a:extLst>
              <a:ext uri="{FF2B5EF4-FFF2-40B4-BE49-F238E27FC236}">
                <a16:creationId xmlns:a16="http://schemas.microsoft.com/office/drawing/2014/main" id="{72C20ECB-802D-4E84-85C2-3DFC269C16A1}"/>
              </a:ext>
            </a:extLst>
          </p:cNvPr>
          <p:cNvSpPr/>
          <p:nvPr/>
        </p:nvSpPr>
        <p:spPr>
          <a:xfrm>
            <a:off x="103695" y="263870"/>
            <a:ext cx="1661049" cy="466708"/>
          </a:xfrm>
          <a:prstGeom prst="rect">
            <a:avLst/>
          </a:prstGeom>
          <a:noFill/>
        </p:spPr>
        <p:txBody>
          <a:bodyPr wrap="square" lIns="0" tIns="0" rIns="0" bIns="0" rtlCol="0" anchor="t"/>
          <a:lstStyle/>
          <a:p>
            <a:endParaRPr lang="en-US" sz="1100">
              <a:solidFill>
                <a:schemeClr val="bg1"/>
              </a:solidFill>
              <a:effectLst/>
              <a:latin typeface="Montserrat ExtraLight" panose="00000300000000000000" pitchFamily="2"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sp>
        <p:nvSpPr>
          <p:cNvPr id="2" name="Object 1"/>
          <p:cNvSpPr/>
          <p:nvPr/>
        </p:nvSpPr>
        <p:spPr>
          <a:xfrm>
            <a:off x="95226" y="95226"/>
            <a:ext cx="7967258" cy="3285303"/>
          </a:xfrm>
          <a:prstGeom prst="rect">
            <a:avLst/>
          </a:prstGeom>
          <a:solidFill>
            <a:srgbClr val="97AA0F"/>
          </a:solidFill>
        </p:spPr>
      </p:sp>
      <p:sp>
        <p:nvSpPr>
          <p:cNvPr id="3" name="Object 2"/>
          <p:cNvSpPr/>
          <p:nvPr/>
        </p:nvSpPr>
        <p:spPr>
          <a:xfrm>
            <a:off x="95226" y="95226"/>
            <a:ext cx="7967258" cy="3285303"/>
          </a:xfrm>
          <a:prstGeom prst="rect">
            <a:avLst/>
          </a:prstGeom>
          <a:solidFill>
            <a:srgbClr val="080B12"/>
          </a:solidFill>
        </p:spPr>
      </p:sp>
      <p:pic>
        <p:nvPicPr>
          <p:cNvPr id="4" name="Object 3" descr="preencoded.png"/>
          <p:cNvPicPr>
            <a:picLocks noChangeAspect="1"/>
          </p:cNvPicPr>
          <p:nvPr/>
        </p:nvPicPr>
        <p:blipFill>
          <a:blip r:embed="rId3"/>
          <a:srcRect t="5167" b="6195"/>
          <a:stretch/>
        </p:blipFill>
        <p:spPr>
          <a:xfrm>
            <a:off x="95226" y="95226"/>
            <a:ext cx="7967258" cy="3285303"/>
          </a:xfrm>
          <a:prstGeom prst="rect">
            <a:avLst/>
          </a:prstGeom>
        </p:spPr>
      </p:pic>
      <p:sp>
        <p:nvSpPr>
          <p:cNvPr id="5" name="Object 4"/>
          <p:cNvSpPr/>
          <p:nvPr/>
        </p:nvSpPr>
        <p:spPr>
          <a:xfrm>
            <a:off x="8157710" y="95226"/>
            <a:ext cx="3936016" cy="3285303"/>
          </a:xfrm>
          <a:prstGeom prst="rect">
            <a:avLst/>
          </a:prstGeom>
          <a:solidFill>
            <a:srgbClr val="000000">
              <a:alpha val="0"/>
            </a:srgbClr>
          </a:solidFill>
        </p:spPr>
      </p:sp>
      <p:pic>
        <p:nvPicPr>
          <p:cNvPr id="6" name="Object 5" descr="preencoded.png"/>
          <p:cNvPicPr>
            <a:picLocks noChangeAspect="1"/>
          </p:cNvPicPr>
          <p:nvPr/>
        </p:nvPicPr>
        <p:blipFill>
          <a:blip r:embed="rId4"/>
          <a:srcRect l="14480" r="14480"/>
          <a:stretch/>
        </p:blipFill>
        <p:spPr>
          <a:xfrm>
            <a:off x="8157710" y="95226"/>
            <a:ext cx="3936016" cy="3285303"/>
          </a:xfrm>
          <a:prstGeom prst="rect">
            <a:avLst/>
          </a:prstGeom>
        </p:spPr>
      </p:pic>
      <p:sp>
        <p:nvSpPr>
          <p:cNvPr id="7" name="Object 6"/>
          <p:cNvSpPr/>
          <p:nvPr/>
        </p:nvSpPr>
        <p:spPr>
          <a:xfrm>
            <a:off x="95226" y="3475756"/>
            <a:ext cx="3936016" cy="3285303"/>
          </a:xfrm>
          <a:prstGeom prst="rect">
            <a:avLst/>
          </a:prstGeom>
          <a:solidFill>
            <a:srgbClr val="97AA0F"/>
          </a:solidFill>
        </p:spPr>
      </p:sp>
      <p:sp>
        <p:nvSpPr>
          <p:cNvPr id="8" name="Object 7"/>
          <p:cNvSpPr/>
          <p:nvPr/>
        </p:nvSpPr>
        <p:spPr>
          <a:xfrm>
            <a:off x="95226" y="3475756"/>
            <a:ext cx="3936016" cy="3285303"/>
          </a:xfrm>
          <a:prstGeom prst="rect">
            <a:avLst/>
          </a:prstGeom>
          <a:solidFill>
            <a:srgbClr val="080B12"/>
          </a:solidFill>
        </p:spPr>
      </p:sp>
      <p:pic>
        <p:nvPicPr>
          <p:cNvPr id="9" name="Object 8" descr="preencoded.png"/>
          <p:cNvPicPr>
            <a:picLocks noChangeAspect="1"/>
          </p:cNvPicPr>
          <p:nvPr/>
        </p:nvPicPr>
        <p:blipFill>
          <a:blip r:embed="rId5"/>
          <a:srcRect t="22" b="21065"/>
          <a:stretch/>
        </p:blipFill>
        <p:spPr>
          <a:xfrm>
            <a:off x="95226" y="3475756"/>
            <a:ext cx="3936016" cy="3285303"/>
          </a:xfrm>
          <a:prstGeom prst="rect">
            <a:avLst/>
          </a:prstGeom>
        </p:spPr>
      </p:pic>
      <p:sp>
        <p:nvSpPr>
          <p:cNvPr id="10" name="Object 9"/>
          <p:cNvSpPr/>
          <p:nvPr/>
        </p:nvSpPr>
        <p:spPr>
          <a:xfrm>
            <a:off x="8157710" y="3475756"/>
            <a:ext cx="3936016" cy="3285303"/>
          </a:xfrm>
          <a:prstGeom prst="rect">
            <a:avLst/>
          </a:prstGeom>
          <a:solidFill>
            <a:srgbClr val="080B12"/>
          </a:solidFill>
        </p:spPr>
      </p:sp>
      <p:sp>
        <p:nvSpPr>
          <p:cNvPr id="13" name="Object 12"/>
          <p:cNvSpPr/>
          <p:nvPr/>
        </p:nvSpPr>
        <p:spPr>
          <a:xfrm>
            <a:off x="4208106" y="3718249"/>
            <a:ext cx="3854378" cy="1489505"/>
          </a:xfrm>
          <a:prstGeom prst="rect">
            <a:avLst/>
          </a:prstGeom>
          <a:noFill/>
        </p:spPr>
        <p:txBody>
          <a:bodyPr wrap="square" lIns="0" tIns="0" rIns="0" bIns="0" rtlCol="0" anchor="t"/>
          <a:lstStyle/>
          <a:p>
            <a:pPr algn="ctr">
              <a:spcAft>
                <a:spcPts val="600"/>
              </a:spcAft>
              <a:buNone/>
            </a:pPr>
            <a:r>
              <a:rPr lang="en-US" sz="3200">
                <a:solidFill>
                  <a:srgbClr val="FFFFFF"/>
                </a:solidFill>
                <a:latin typeface="Montserrat ExtraLight" pitchFamily="34" charset="0"/>
                <a:ea typeface="Montserrat ExtraLight" pitchFamily="34" charset="-122"/>
                <a:cs typeface="Montserrat ExtraLight" pitchFamily="34" charset="-120"/>
              </a:rPr>
              <a:t>Idea Generation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&amp; Decision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Making</a:t>
            </a:r>
            <a:endParaRPr lang="en-US" sz="2000"/>
          </a:p>
        </p:txBody>
      </p:sp>
      <p:sp>
        <p:nvSpPr>
          <p:cNvPr id="14" name="Object 13"/>
          <p:cNvSpPr/>
          <p:nvPr/>
        </p:nvSpPr>
        <p:spPr>
          <a:xfrm>
            <a:off x="4045381" y="5536262"/>
            <a:ext cx="4126468" cy="1038934"/>
          </a:xfrm>
          <a:prstGeom prst="rect">
            <a:avLst/>
          </a:prstGeom>
          <a:noFill/>
        </p:spPr>
        <p:txBody>
          <a:bodyPr wrap="square" lIns="0" tIns="0" rIns="0" bIns="0" rtlCol="0" anchor="t"/>
          <a:lstStyle/>
          <a:p>
            <a:pPr algn="ctr">
              <a:lnSpc>
                <a:spcPts val="1470"/>
              </a:lnSpc>
              <a:spcAft>
                <a:spcPts val="600"/>
              </a:spcAft>
            </a:pPr>
            <a:r>
              <a:rPr lang="en-US" sz="1400">
                <a:solidFill>
                  <a:schemeClr val="tx1">
                    <a:lumMod val="75000"/>
                    <a:lumOff val="25000"/>
                  </a:schemeClr>
                </a:solidFill>
                <a:latin typeface="Montserrat" pitchFamily="34" charset="0"/>
                <a:ea typeface="Montserrat" pitchFamily="34" charset="-122"/>
                <a:cs typeface="Montserrat" pitchFamily="34" charset="-120"/>
              </a:rPr>
              <a:t>Cost Solution</a:t>
            </a:r>
            <a:endParaRPr lang="en-US" sz="1400">
              <a:solidFill>
                <a:schemeClr val="bg2">
                  <a:lumMod val="75000"/>
                </a:schemeClr>
              </a:solidFill>
              <a:latin typeface="Montserrat" pitchFamily="34" charset="0"/>
              <a:ea typeface="Montserrat" pitchFamily="34" charset="-122"/>
              <a:cs typeface="Montserrat" pitchFamily="34" charset="-120"/>
            </a:endParaRPr>
          </a:p>
          <a:p>
            <a:pPr algn="ctr">
              <a:lnSpc>
                <a:spcPts val="1470"/>
              </a:lnSpc>
              <a:spcAft>
                <a:spcPts val="600"/>
              </a:spcAft>
            </a:pPr>
            <a:r>
              <a:rPr lang="en-US" sz="1400">
                <a:solidFill>
                  <a:schemeClr val="bg2">
                    <a:lumMod val="75000"/>
                  </a:schemeClr>
                </a:solidFill>
                <a:latin typeface="Montserrat" pitchFamily="34" charset="0"/>
                <a:ea typeface="Montserrat" pitchFamily="34" charset="-122"/>
                <a:cs typeface="Montserrat" pitchFamily="34" charset="-120"/>
              </a:rPr>
              <a:t>Crossing Location</a:t>
            </a:r>
          </a:p>
          <a:p>
            <a:pPr algn="ctr">
              <a:lnSpc>
                <a:spcPts val="1470"/>
              </a:lnSpc>
              <a:spcAft>
                <a:spcPts val="600"/>
              </a:spcAft>
            </a:pPr>
            <a:r>
              <a:rPr lang="en-US" sz="1400">
                <a:solidFill>
                  <a:schemeClr val="bg1"/>
                </a:solidFill>
                <a:latin typeface="Montserrat" pitchFamily="34" charset="0"/>
                <a:ea typeface="Montserrat" pitchFamily="34" charset="-122"/>
                <a:cs typeface="Montserrat" pitchFamily="34" charset="-120"/>
              </a:rPr>
              <a:t>Functional Requirements</a:t>
            </a:r>
          </a:p>
          <a:p>
            <a:pPr algn="ctr">
              <a:lnSpc>
                <a:spcPts val="1470"/>
              </a:lnSpc>
              <a:spcAft>
                <a:spcPts val="600"/>
              </a:spcAft>
              <a:buNone/>
            </a:pPr>
            <a:r>
              <a:rPr lang="en-US" sz="1400">
                <a:solidFill>
                  <a:schemeClr val="tx1">
                    <a:lumMod val="75000"/>
                    <a:lumOff val="25000"/>
                  </a:schemeClr>
                </a:solidFill>
                <a:latin typeface="Montserrat" pitchFamily="34" charset="0"/>
                <a:ea typeface="Montserrat" pitchFamily="34" charset="-122"/>
                <a:cs typeface="Montserrat" pitchFamily="34" charset="-120"/>
              </a:rPr>
              <a:t>Project Metrics</a:t>
            </a:r>
            <a:endParaRPr lang="en-US" sz="1400">
              <a:solidFill>
                <a:schemeClr val="tx1">
                  <a:lumMod val="75000"/>
                  <a:lumOff val="25000"/>
                </a:schemeClr>
              </a:solidFill>
            </a:endParaRPr>
          </a:p>
          <a:p>
            <a:pPr algn="ctr">
              <a:lnSpc>
                <a:spcPts val="1470"/>
              </a:lnSpc>
              <a:spcAft>
                <a:spcPts val="600"/>
              </a:spcAft>
              <a:buNone/>
            </a:pPr>
            <a:endParaRPr lang="en-US" sz="2400"/>
          </a:p>
        </p:txBody>
      </p:sp>
      <p:sp>
        <p:nvSpPr>
          <p:cNvPr id="15" name="Object 14"/>
          <p:cNvSpPr/>
          <p:nvPr/>
        </p:nvSpPr>
        <p:spPr>
          <a:xfrm>
            <a:off x="4858012" y="5489790"/>
            <a:ext cx="2472929" cy="121890"/>
          </a:xfrm>
          <a:prstGeom prst="rect">
            <a:avLst/>
          </a:prstGeom>
          <a:noFill/>
        </p:spPr>
        <p:txBody>
          <a:bodyPr wrap="square" lIns="0" tIns="0" rIns="0" bIns="0" rtlCol="0" anchor="t"/>
          <a:lstStyle/>
          <a:p>
            <a:pPr algn="ctr">
              <a:lnSpc>
                <a:spcPts val="1470"/>
              </a:lnSpc>
              <a:spcAft>
                <a:spcPts val="600"/>
              </a:spcAft>
              <a:buNone/>
            </a:pPr>
            <a:endParaRPr lang="en-US"/>
          </a:p>
        </p:txBody>
      </p:sp>
      <p:sp>
        <p:nvSpPr>
          <p:cNvPr id="18" name="TextBox 17">
            <a:extLst>
              <a:ext uri="{FF2B5EF4-FFF2-40B4-BE49-F238E27FC236}">
                <a16:creationId xmlns:a16="http://schemas.microsoft.com/office/drawing/2014/main" id="{B4D9CD2C-23FB-4342-B76F-9D6E8F9A1045}"/>
              </a:ext>
            </a:extLst>
          </p:cNvPr>
          <p:cNvSpPr txBox="1"/>
          <p:nvPr/>
        </p:nvSpPr>
        <p:spPr>
          <a:xfrm>
            <a:off x="11787117" y="6353291"/>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6</a:t>
            </a:r>
          </a:p>
        </p:txBody>
      </p:sp>
      <p:sp>
        <p:nvSpPr>
          <p:cNvPr id="19" name="Object 5">
            <a:extLst>
              <a:ext uri="{FF2B5EF4-FFF2-40B4-BE49-F238E27FC236}">
                <a16:creationId xmlns:a16="http://schemas.microsoft.com/office/drawing/2014/main" id="{3706C89D-D522-4B32-B386-31C247E8202C}"/>
              </a:ext>
            </a:extLst>
          </p:cNvPr>
          <p:cNvSpPr/>
          <p:nvPr/>
        </p:nvSpPr>
        <p:spPr>
          <a:xfrm>
            <a:off x="4212694" y="5240398"/>
            <a:ext cx="3856661" cy="95226"/>
          </a:xfrm>
          <a:prstGeom prst="rect">
            <a:avLst/>
          </a:prstGeom>
          <a:noFill/>
        </p:spPr>
        <p:txBody>
          <a:bodyPr wrap="square" lIns="0" tIns="0" rIns="0" bIns="0" rtlCol="0" anchor="t"/>
          <a:lstStyle/>
          <a:p>
            <a:pPr algn="ctr">
              <a:lnSpc>
                <a:spcPts val="1050"/>
              </a:lnSpc>
              <a:spcAft>
                <a:spcPts val="600"/>
              </a:spcAft>
              <a:buNone/>
            </a:pPr>
            <a:r>
              <a:rPr lang="en-US" sz="800">
                <a:solidFill>
                  <a:srgbClr val="FFFFFF"/>
                </a:solidFill>
                <a:latin typeface="Montserrat" pitchFamily="34" charset="0"/>
                <a:ea typeface="Montserrat" pitchFamily="34" charset="-122"/>
                <a:cs typeface="Montserrat" pitchFamily="34" charset="-120"/>
              </a:rPr>
              <a:t>________________________________________________</a:t>
            </a:r>
            <a:endParaRPr lang="en-US"/>
          </a:p>
        </p:txBody>
      </p:sp>
      <p:pic>
        <p:nvPicPr>
          <p:cNvPr id="11" name="Object 10" descr="preencoded.png"/>
          <p:cNvPicPr>
            <a:picLocks noChangeAspect="1"/>
          </p:cNvPicPr>
          <p:nvPr/>
        </p:nvPicPr>
        <p:blipFill>
          <a:blip r:embed="rId6"/>
          <a:srcRect l="-1699" t="-4805" r="-1699" b="-4805"/>
          <a:stretch/>
        </p:blipFill>
        <p:spPr>
          <a:xfrm>
            <a:off x="8083644" y="3323584"/>
            <a:ext cx="4071129" cy="3580119"/>
          </a:xfrm>
          <a:prstGeom prst="rect">
            <a:avLst/>
          </a:prstGeom>
        </p:spPr>
      </p:pic>
      <p:sp>
        <p:nvSpPr>
          <p:cNvPr id="20" name="Rectangle 19">
            <a:extLst>
              <a:ext uri="{FF2B5EF4-FFF2-40B4-BE49-F238E27FC236}">
                <a16:creationId xmlns:a16="http://schemas.microsoft.com/office/drawing/2014/main" id="{4903235D-7F68-4B10-B331-A1D65929E3C5}"/>
              </a:ext>
            </a:extLst>
          </p:cNvPr>
          <p:cNvSpPr/>
          <p:nvPr/>
        </p:nvSpPr>
        <p:spPr>
          <a:xfrm>
            <a:off x="8122200" y="3485547"/>
            <a:ext cx="3994015"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83EA7C4-00F3-47CD-971A-5727059F2BFB}"/>
              </a:ext>
            </a:extLst>
          </p:cNvPr>
          <p:cNvSpPr/>
          <p:nvPr/>
        </p:nvSpPr>
        <p:spPr>
          <a:xfrm>
            <a:off x="95226" y="64460"/>
            <a:ext cx="12020989"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6238866-77FF-4B39-B169-07256D92E46F}"/>
              </a:ext>
            </a:extLst>
          </p:cNvPr>
          <p:cNvSpPr txBox="1"/>
          <p:nvPr/>
        </p:nvSpPr>
        <p:spPr>
          <a:xfrm>
            <a:off x="11653844" y="6337636"/>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9</a:t>
            </a:r>
          </a:p>
        </p:txBody>
      </p:sp>
    </p:spTree>
    <p:extLst>
      <p:ext uri="{BB962C8B-B14F-4D97-AF65-F5344CB8AC3E}">
        <p14:creationId xmlns:p14="http://schemas.microsoft.com/office/powerpoint/2010/main" val="10474709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sp>
        <p:nvSpPr>
          <p:cNvPr id="2" name="Object 1"/>
          <p:cNvSpPr/>
          <p:nvPr/>
        </p:nvSpPr>
        <p:spPr>
          <a:xfrm>
            <a:off x="95226" y="95226"/>
            <a:ext cx="7967258" cy="3285303"/>
          </a:xfrm>
          <a:prstGeom prst="rect">
            <a:avLst/>
          </a:prstGeom>
          <a:solidFill>
            <a:srgbClr val="97AA0F"/>
          </a:solidFill>
        </p:spPr>
      </p:sp>
      <p:sp>
        <p:nvSpPr>
          <p:cNvPr id="3" name="Object 2"/>
          <p:cNvSpPr/>
          <p:nvPr/>
        </p:nvSpPr>
        <p:spPr>
          <a:xfrm>
            <a:off x="95226" y="95226"/>
            <a:ext cx="7967258" cy="3285303"/>
          </a:xfrm>
          <a:prstGeom prst="rect">
            <a:avLst/>
          </a:prstGeom>
          <a:solidFill>
            <a:srgbClr val="080B12"/>
          </a:solidFill>
        </p:spPr>
      </p:sp>
      <p:pic>
        <p:nvPicPr>
          <p:cNvPr id="4" name="Object 3" descr="preencoded.png"/>
          <p:cNvPicPr>
            <a:picLocks noChangeAspect="1"/>
          </p:cNvPicPr>
          <p:nvPr/>
        </p:nvPicPr>
        <p:blipFill>
          <a:blip r:embed="rId3"/>
          <a:srcRect t="5167" b="6195"/>
          <a:stretch/>
        </p:blipFill>
        <p:spPr>
          <a:xfrm>
            <a:off x="95226" y="95226"/>
            <a:ext cx="7967258" cy="3285303"/>
          </a:xfrm>
          <a:prstGeom prst="rect">
            <a:avLst/>
          </a:prstGeom>
        </p:spPr>
      </p:pic>
      <p:sp>
        <p:nvSpPr>
          <p:cNvPr id="5" name="Object 4"/>
          <p:cNvSpPr/>
          <p:nvPr/>
        </p:nvSpPr>
        <p:spPr>
          <a:xfrm>
            <a:off x="8157710" y="95226"/>
            <a:ext cx="3936016" cy="3285303"/>
          </a:xfrm>
          <a:prstGeom prst="rect">
            <a:avLst/>
          </a:prstGeom>
          <a:solidFill>
            <a:srgbClr val="000000">
              <a:alpha val="0"/>
            </a:srgbClr>
          </a:solidFill>
        </p:spPr>
      </p:sp>
      <p:pic>
        <p:nvPicPr>
          <p:cNvPr id="6" name="Object 5" descr="preencoded.png"/>
          <p:cNvPicPr>
            <a:picLocks noChangeAspect="1"/>
          </p:cNvPicPr>
          <p:nvPr/>
        </p:nvPicPr>
        <p:blipFill>
          <a:blip r:embed="rId4"/>
          <a:srcRect l="14480" r="14480"/>
          <a:stretch/>
        </p:blipFill>
        <p:spPr>
          <a:xfrm>
            <a:off x="8157710" y="95226"/>
            <a:ext cx="3936016" cy="3285303"/>
          </a:xfrm>
          <a:prstGeom prst="rect">
            <a:avLst/>
          </a:prstGeom>
        </p:spPr>
      </p:pic>
      <p:sp>
        <p:nvSpPr>
          <p:cNvPr id="7" name="Object 6"/>
          <p:cNvSpPr/>
          <p:nvPr/>
        </p:nvSpPr>
        <p:spPr>
          <a:xfrm>
            <a:off x="95226" y="3475756"/>
            <a:ext cx="3936016" cy="3285303"/>
          </a:xfrm>
          <a:prstGeom prst="rect">
            <a:avLst/>
          </a:prstGeom>
          <a:solidFill>
            <a:srgbClr val="97AA0F"/>
          </a:solidFill>
        </p:spPr>
      </p:sp>
      <p:sp>
        <p:nvSpPr>
          <p:cNvPr id="8" name="Object 7"/>
          <p:cNvSpPr/>
          <p:nvPr/>
        </p:nvSpPr>
        <p:spPr>
          <a:xfrm>
            <a:off x="95226" y="3475756"/>
            <a:ext cx="3936016" cy="3285303"/>
          </a:xfrm>
          <a:prstGeom prst="rect">
            <a:avLst/>
          </a:prstGeom>
          <a:solidFill>
            <a:srgbClr val="080B12"/>
          </a:solidFill>
        </p:spPr>
      </p:sp>
      <p:pic>
        <p:nvPicPr>
          <p:cNvPr id="9" name="Object 8" descr="preencoded.png"/>
          <p:cNvPicPr>
            <a:picLocks noChangeAspect="1"/>
          </p:cNvPicPr>
          <p:nvPr/>
        </p:nvPicPr>
        <p:blipFill>
          <a:blip r:embed="rId5"/>
          <a:srcRect t="22" b="21065"/>
          <a:stretch/>
        </p:blipFill>
        <p:spPr>
          <a:xfrm>
            <a:off x="95226" y="3475756"/>
            <a:ext cx="3936016" cy="3285303"/>
          </a:xfrm>
          <a:prstGeom prst="rect">
            <a:avLst/>
          </a:prstGeom>
        </p:spPr>
      </p:pic>
      <p:sp>
        <p:nvSpPr>
          <p:cNvPr id="10" name="Object 9"/>
          <p:cNvSpPr/>
          <p:nvPr/>
        </p:nvSpPr>
        <p:spPr>
          <a:xfrm>
            <a:off x="8157710" y="3475756"/>
            <a:ext cx="3936016" cy="3285303"/>
          </a:xfrm>
          <a:prstGeom prst="rect">
            <a:avLst/>
          </a:prstGeom>
          <a:solidFill>
            <a:srgbClr val="080B12"/>
          </a:solidFill>
        </p:spPr>
      </p:sp>
      <p:sp>
        <p:nvSpPr>
          <p:cNvPr id="13" name="Object 12"/>
          <p:cNvSpPr/>
          <p:nvPr/>
        </p:nvSpPr>
        <p:spPr>
          <a:xfrm>
            <a:off x="4208106" y="3718249"/>
            <a:ext cx="3854378" cy="1489505"/>
          </a:xfrm>
          <a:prstGeom prst="rect">
            <a:avLst/>
          </a:prstGeom>
          <a:noFill/>
        </p:spPr>
        <p:txBody>
          <a:bodyPr wrap="square" lIns="0" tIns="0" rIns="0" bIns="0" rtlCol="0" anchor="t"/>
          <a:lstStyle/>
          <a:p>
            <a:pPr algn="ctr">
              <a:spcAft>
                <a:spcPts val="600"/>
              </a:spcAft>
              <a:buNone/>
            </a:pPr>
            <a:r>
              <a:rPr lang="en-US" sz="3200">
                <a:solidFill>
                  <a:srgbClr val="FFFFFF"/>
                </a:solidFill>
                <a:latin typeface="Montserrat ExtraLight" pitchFamily="34" charset="0"/>
                <a:ea typeface="Montserrat ExtraLight" pitchFamily="34" charset="-122"/>
                <a:cs typeface="Montserrat ExtraLight" pitchFamily="34" charset="-120"/>
              </a:rPr>
              <a:t>Idea Generation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&amp; Decision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Making</a:t>
            </a:r>
            <a:endParaRPr lang="en-US" sz="2000"/>
          </a:p>
        </p:txBody>
      </p:sp>
      <p:sp>
        <p:nvSpPr>
          <p:cNvPr id="14" name="Object 13"/>
          <p:cNvSpPr/>
          <p:nvPr/>
        </p:nvSpPr>
        <p:spPr>
          <a:xfrm>
            <a:off x="4045381" y="5536262"/>
            <a:ext cx="4126468" cy="1038934"/>
          </a:xfrm>
          <a:prstGeom prst="rect">
            <a:avLst/>
          </a:prstGeom>
          <a:noFill/>
        </p:spPr>
        <p:txBody>
          <a:bodyPr wrap="square" lIns="0" tIns="0" rIns="0" bIns="0" rtlCol="0" anchor="t"/>
          <a:lstStyle/>
          <a:p>
            <a:pPr algn="ctr">
              <a:lnSpc>
                <a:spcPts val="1470"/>
              </a:lnSpc>
              <a:spcAft>
                <a:spcPts val="600"/>
              </a:spcAft>
            </a:pPr>
            <a:r>
              <a:rPr lang="en-US" sz="1400">
                <a:solidFill>
                  <a:schemeClr val="tx1">
                    <a:lumMod val="75000"/>
                    <a:lumOff val="25000"/>
                  </a:schemeClr>
                </a:solidFill>
                <a:latin typeface="Montserrat" pitchFamily="34" charset="0"/>
                <a:ea typeface="Montserrat" pitchFamily="34" charset="-122"/>
                <a:cs typeface="Montserrat" pitchFamily="34" charset="-120"/>
              </a:rPr>
              <a:t>Cost Solution</a:t>
            </a:r>
            <a:endParaRPr lang="en-US" sz="1400">
              <a:solidFill>
                <a:schemeClr val="bg2">
                  <a:lumMod val="75000"/>
                </a:schemeClr>
              </a:solidFill>
              <a:latin typeface="Montserrat" pitchFamily="34" charset="0"/>
              <a:ea typeface="Montserrat" pitchFamily="34" charset="-122"/>
              <a:cs typeface="Montserrat" pitchFamily="34" charset="-120"/>
            </a:endParaRPr>
          </a:p>
          <a:p>
            <a:pPr algn="ctr">
              <a:lnSpc>
                <a:spcPts val="1470"/>
              </a:lnSpc>
              <a:spcAft>
                <a:spcPts val="600"/>
              </a:spcAft>
            </a:pPr>
            <a:r>
              <a:rPr lang="en-US" sz="1400">
                <a:solidFill>
                  <a:schemeClr val="bg2">
                    <a:lumMod val="75000"/>
                  </a:schemeClr>
                </a:solidFill>
                <a:latin typeface="Montserrat" pitchFamily="34" charset="0"/>
                <a:ea typeface="Montserrat" pitchFamily="34" charset="-122"/>
                <a:cs typeface="Montserrat" pitchFamily="34" charset="-120"/>
              </a:rPr>
              <a:t>Crossing Location</a:t>
            </a:r>
          </a:p>
          <a:p>
            <a:pPr algn="ctr">
              <a:lnSpc>
                <a:spcPts val="1470"/>
              </a:lnSpc>
              <a:spcAft>
                <a:spcPts val="600"/>
              </a:spcAft>
            </a:pPr>
            <a:r>
              <a:rPr lang="en-US" sz="1400">
                <a:solidFill>
                  <a:schemeClr val="bg2">
                    <a:lumMod val="75000"/>
                  </a:schemeClr>
                </a:solidFill>
                <a:latin typeface="Montserrat" pitchFamily="34" charset="0"/>
                <a:ea typeface="Montserrat" pitchFamily="34" charset="-122"/>
                <a:cs typeface="Montserrat" pitchFamily="34" charset="-120"/>
              </a:rPr>
              <a:t>Functional Requirements</a:t>
            </a:r>
          </a:p>
          <a:p>
            <a:pPr algn="ctr">
              <a:lnSpc>
                <a:spcPts val="1470"/>
              </a:lnSpc>
              <a:spcAft>
                <a:spcPts val="600"/>
              </a:spcAft>
              <a:buNone/>
            </a:pPr>
            <a:r>
              <a:rPr lang="en-US" sz="1400">
                <a:solidFill>
                  <a:schemeClr val="bg1"/>
                </a:solidFill>
                <a:latin typeface="Montserrat" pitchFamily="34" charset="0"/>
                <a:ea typeface="Montserrat" pitchFamily="34" charset="-122"/>
                <a:cs typeface="Montserrat" pitchFamily="34" charset="-120"/>
              </a:rPr>
              <a:t>Project Metrics</a:t>
            </a:r>
            <a:endParaRPr lang="en-US" sz="1400">
              <a:solidFill>
                <a:schemeClr val="bg1"/>
              </a:solidFill>
            </a:endParaRPr>
          </a:p>
          <a:p>
            <a:pPr algn="ctr">
              <a:lnSpc>
                <a:spcPts val="1470"/>
              </a:lnSpc>
              <a:spcAft>
                <a:spcPts val="600"/>
              </a:spcAft>
              <a:buNone/>
            </a:pPr>
            <a:endParaRPr lang="en-US" sz="2400"/>
          </a:p>
        </p:txBody>
      </p:sp>
      <p:sp>
        <p:nvSpPr>
          <p:cNvPr id="15" name="Object 14"/>
          <p:cNvSpPr/>
          <p:nvPr/>
        </p:nvSpPr>
        <p:spPr>
          <a:xfrm>
            <a:off x="4858012" y="5489790"/>
            <a:ext cx="2472929" cy="121890"/>
          </a:xfrm>
          <a:prstGeom prst="rect">
            <a:avLst/>
          </a:prstGeom>
          <a:noFill/>
        </p:spPr>
        <p:txBody>
          <a:bodyPr wrap="square" lIns="0" tIns="0" rIns="0" bIns="0" rtlCol="0" anchor="t"/>
          <a:lstStyle/>
          <a:p>
            <a:pPr algn="ctr">
              <a:lnSpc>
                <a:spcPts val="1470"/>
              </a:lnSpc>
              <a:spcAft>
                <a:spcPts val="600"/>
              </a:spcAft>
              <a:buNone/>
            </a:pPr>
            <a:endParaRPr lang="en-US"/>
          </a:p>
        </p:txBody>
      </p:sp>
      <p:sp>
        <p:nvSpPr>
          <p:cNvPr id="18" name="TextBox 17">
            <a:extLst>
              <a:ext uri="{FF2B5EF4-FFF2-40B4-BE49-F238E27FC236}">
                <a16:creationId xmlns:a16="http://schemas.microsoft.com/office/drawing/2014/main" id="{B4D9CD2C-23FB-4342-B76F-9D6E8F9A1045}"/>
              </a:ext>
            </a:extLst>
          </p:cNvPr>
          <p:cNvSpPr txBox="1"/>
          <p:nvPr/>
        </p:nvSpPr>
        <p:spPr>
          <a:xfrm>
            <a:off x="11787117" y="6353291"/>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6</a:t>
            </a:r>
          </a:p>
        </p:txBody>
      </p:sp>
      <p:sp>
        <p:nvSpPr>
          <p:cNvPr id="19" name="Object 5">
            <a:extLst>
              <a:ext uri="{FF2B5EF4-FFF2-40B4-BE49-F238E27FC236}">
                <a16:creationId xmlns:a16="http://schemas.microsoft.com/office/drawing/2014/main" id="{3706C89D-D522-4B32-B386-31C247E8202C}"/>
              </a:ext>
            </a:extLst>
          </p:cNvPr>
          <p:cNvSpPr/>
          <p:nvPr/>
        </p:nvSpPr>
        <p:spPr>
          <a:xfrm>
            <a:off x="4212694" y="5240398"/>
            <a:ext cx="3856661" cy="95226"/>
          </a:xfrm>
          <a:prstGeom prst="rect">
            <a:avLst/>
          </a:prstGeom>
          <a:noFill/>
        </p:spPr>
        <p:txBody>
          <a:bodyPr wrap="square" lIns="0" tIns="0" rIns="0" bIns="0" rtlCol="0" anchor="t"/>
          <a:lstStyle/>
          <a:p>
            <a:pPr algn="ctr">
              <a:lnSpc>
                <a:spcPts val="1050"/>
              </a:lnSpc>
              <a:spcAft>
                <a:spcPts val="600"/>
              </a:spcAft>
              <a:buNone/>
            </a:pPr>
            <a:r>
              <a:rPr lang="en-US" sz="800">
                <a:solidFill>
                  <a:srgbClr val="FFFFFF"/>
                </a:solidFill>
                <a:latin typeface="Montserrat" pitchFamily="34" charset="0"/>
                <a:ea typeface="Montserrat" pitchFamily="34" charset="-122"/>
                <a:cs typeface="Montserrat" pitchFamily="34" charset="-120"/>
              </a:rPr>
              <a:t>________________________________________________</a:t>
            </a:r>
            <a:endParaRPr lang="en-US"/>
          </a:p>
        </p:txBody>
      </p:sp>
      <p:pic>
        <p:nvPicPr>
          <p:cNvPr id="11" name="Object 10" descr="preencoded.png"/>
          <p:cNvPicPr>
            <a:picLocks noChangeAspect="1"/>
          </p:cNvPicPr>
          <p:nvPr/>
        </p:nvPicPr>
        <p:blipFill>
          <a:blip r:embed="rId6"/>
          <a:srcRect l="-1699" t="-4805" r="-1699" b="-4805"/>
          <a:stretch/>
        </p:blipFill>
        <p:spPr>
          <a:xfrm>
            <a:off x="8083644" y="3323584"/>
            <a:ext cx="4071129" cy="3580119"/>
          </a:xfrm>
          <a:prstGeom prst="rect">
            <a:avLst/>
          </a:prstGeom>
        </p:spPr>
      </p:pic>
      <p:sp>
        <p:nvSpPr>
          <p:cNvPr id="20" name="Rectangle 19">
            <a:extLst>
              <a:ext uri="{FF2B5EF4-FFF2-40B4-BE49-F238E27FC236}">
                <a16:creationId xmlns:a16="http://schemas.microsoft.com/office/drawing/2014/main" id="{4903235D-7F68-4B10-B331-A1D65929E3C5}"/>
              </a:ext>
            </a:extLst>
          </p:cNvPr>
          <p:cNvSpPr/>
          <p:nvPr/>
        </p:nvSpPr>
        <p:spPr>
          <a:xfrm>
            <a:off x="66226" y="3475756"/>
            <a:ext cx="3994015"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83EA7C4-00F3-47CD-971A-5727059F2BFB}"/>
              </a:ext>
            </a:extLst>
          </p:cNvPr>
          <p:cNvSpPr/>
          <p:nvPr/>
        </p:nvSpPr>
        <p:spPr>
          <a:xfrm>
            <a:off x="95226" y="64460"/>
            <a:ext cx="12020989"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AFF703C6-AA02-4BAA-9C2B-0021957AE2D2}"/>
              </a:ext>
            </a:extLst>
          </p:cNvPr>
          <p:cNvSpPr txBox="1"/>
          <p:nvPr/>
        </p:nvSpPr>
        <p:spPr>
          <a:xfrm>
            <a:off x="11787117" y="6494425"/>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10</a:t>
            </a:r>
          </a:p>
        </p:txBody>
      </p:sp>
    </p:spTree>
    <p:extLst>
      <p:ext uri="{BB962C8B-B14F-4D97-AF65-F5344CB8AC3E}">
        <p14:creationId xmlns:p14="http://schemas.microsoft.com/office/powerpoint/2010/main" val="962846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bg>
      <p:bgPr>
        <a:solidFill>
          <a:srgbClr val="080B12"/>
        </a:solidFill>
        <a:effectLst/>
      </p:bgPr>
    </p:bg>
    <p:spTree>
      <p:nvGrpSpPr>
        <p:cNvPr id="1" name=""/>
        <p:cNvGrpSpPr/>
        <p:nvPr/>
      </p:nvGrpSpPr>
      <p:grpSpPr>
        <a:xfrm>
          <a:off x="0" y="0"/>
          <a:ext cx="0" cy="0"/>
          <a:chOff x="0" y="0"/>
          <a:chExt cx="0" cy="0"/>
        </a:xfrm>
      </p:grpSpPr>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 y="2271144"/>
            <a:ext cx="12188956" cy="5266008"/>
          </a:xfrm>
          <a:prstGeom prst="rect">
            <a:avLst/>
          </a:prstGeom>
        </p:spPr>
      </p:pic>
      <p:sp>
        <p:nvSpPr>
          <p:cNvPr id="2" name="Object 1"/>
          <p:cNvSpPr/>
          <p:nvPr/>
        </p:nvSpPr>
        <p:spPr>
          <a:xfrm>
            <a:off x="95226" y="447563"/>
            <a:ext cx="11998500" cy="381857"/>
          </a:xfrm>
          <a:prstGeom prst="rect">
            <a:avLst/>
          </a:prstGeom>
          <a:noFill/>
        </p:spPr>
        <p:txBody>
          <a:bodyPr wrap="square" lIns="0" tIns="0" rIns="0" bIns="0" rtlCol="0" anchor="t"/>
          <a:lstStyle/>
          <a:p>
            <a:pPr algn="ctr">
              <a:lnSpc>
                <a:spcPts val="4174"/>
              </a:lnSpc>
              <a:spcAft>
                <a:spcPts val="600"/>
              </a:spcAft>
              <a:buNone/>
            </a:pPr>
            <a:r>
              <a:rPr lang="en-US" sz="4100">
                <a:solidFill>
                  <a:srgbClr val="FFFFFF"/>
                </a:solidFill>
                <a:latin typeface="Montserrat ExtraLight" pitchFamily="34" charset="0"/>
                <a:ea typeface="Montserrat ExtraLight" pitchFamily="34" charset="-122"/>
                <a:cs typeface="Montserrat ExtraLight" pitchFamily="34" charset="-120"/>
              </a:rPr>
              <a:t>Evolution of Project Solution</a:t>
            </a:r>
            <a:endParaRPr lang="en-US" sz="4100"/>
          </a:p>
        </p:txBody>
      </p:sp>
      <p:sp>
        <p:nvSpPr>
          <p:cNvPr id="4" name="Object 3"/>
          <p:cNvSpPr/>
          <p:nvPr/>
        </p:nvSpPr>
        <p:spPr>
          <a:xfrm>
            <a:off x="-2" y="5395285"/>
            <a:ext cx="1694556" cy="599925"/>
          </a:xfrm>
          <a:prstGeom prst="rect">
            <a:avLst/>
          </a:prstGeom>
          <a:noFill/>
        </p:spPr>
        <p:txBody>
          <a:bodyPr wrap="square" lIns="0" tIns="0" rIns="0" bIns="0" rtlCol="0" anchor="t"/>
          <a:lstStyle/>
          <a:p>
            <a:pPr algn="ctr">
              <a:lnSpc>
                <a:spcPts val="1428"/>
              </a:lnSpc>
              <a:spcAft>
                <a:spcPts val="600"/>
              </a:spcAft>
              <a:buNone/>
            </a:pPr>
            <a:r>
              <a:rPr lang="en-US">
                <a:solidFill>
                  <a:srgbClr val="FFFFFF"/>
                </a:solidFill>
                <a:latin typeface="Montserrat Light" pitchFamily="34" charset="0"/>
                <a:ea typeface="Montserrat Light" pitchFamily="34" charset="-122"/>
                <a:cs typeface="Montserrat Light" pitchFamily="34" charset="-120"/>
              </a:rPr>
              <a:t>Idea</a:t>
            </a:r>
            <a:br>
              <a:rPr lang="en-US" sz="1300">
                <a:solidFill>
                  <a:srgbClr val="FFFFFF"/>
                </a:solidFill>
                <a:latin typeface="Montserrat Light" pitchFamily="34" charset="0"/>
                <a:ea typeface="Montserrat Light" pitchFamily="34" charset="-122"/>
                <a:cs typeface="Montserrat Light" pitchFamily="34" charset="-120"/>
              </a:rPr>
            </a:br>
            <a:r>
              <a:rPr lang="en-US">
                <a:solidFill>
                  <a:srgbClr val="FFFFFF"/>
                </a:solidFill>
                <a:latin typeface="Montserrat Light" pitchFamily="34" charset="0"/>
                <a:ea typeface="Montserrat Light" pitchFamily="34" charset="-122"/>
                <a:cs typeface="Montserrat Light" pitchFamily="34" charset="-120"/>
              </a:rPr>
              <a:t>Generation</a:t>
            </a:r>
            <a:endParaRPr lang="en-US"/>
          </a:p>
        </p:txBody>
      </p:sp>
      <p:grpSp>
        <p:nvGrpSpPr>
          <p:cNvPr id="23" name="Group 22">
            <a:extLst>
              <a:ext uri="{FF2B5EF4-FFF2-40B4-BE49-F238E27FC236}">
                <a16:creationId xmlns:a16="http://schemas.microsoft.com/office/drawing/2014/main" id="{665C43D3-7AB1-49BD-8A31-3DC2B41A556D}"/>
              </a:ext>
            </a:extLst>
          </p:cNvPr>
          <p:cNvGrpSpPr/>
          <p:nvPr/>
        </p:nvGrpSpPr>
        <p:grpSpPr>
          <a:xfrm>
            <a:off x="641322" y="2845126"/>
            <a:ext cx="2143978" cy="1008218"/>
            <a:chOff x="574678" y="2523924"/>
            <a:chExt cx="2143978" cy="1008218"/>
          </a:xfrm>
        </p:grpSpPr>
        <p:sp>
          <p:nvSpPr>
            <p:cNvPr id="5" name="Object 4"/>
            <p:cNvSpPr/>
            <p:nvPr/>
          </p:nvSpPr>
          <p:spPr>
            <a:xfrm>
              <a:off x="574678" y="2523924"/>
              <a:ext cx="2143978" cy="256590"/>
            </a:xfrm>
            <a:prstGeom prst="rect">
              <a:avLst/>
            </a:prstGeom>
            <a:noFill/>
          </p:spPr>
          <p:txBody>
            <a:bodyPr wrap="square" lIns="0" tIns="0" rIns="0" bIns="0" rtlCol="0" anchor="t"/>
            <a:lstStyle/>
            <a:p>
              <a:pPr algn="l">
                <a:lnSpc>
                  <a:spcPts val="1512"/>
                </a:lnSpc>
                <a:spcAft>
                  <a:spcPts val="600"/>
                </a:spcAft>
                <a:buNone/>
              </a:pPr>
              <a:r>
                <a:rPr lang="en-US">
                  <a:solidFill>
                    <a:srgbClr val="FFFFFF"/>
                  </a:solidFill>
                  <a:latin typeface="Montserrat Light" pitchFamily="34" charset="0"/>
                  <a:ea typeface="Montserrat Light" pitchFamily="34" charset="-122"/>
                  <a:cs typeface="Montserrat Light" pitchFamily="34" charset="-120"/>
                </a:rPr>
                <a:t>Decision Making</a:t>
              </a:r>
              <a:endParaRPr lang="en-US" sz="2400"/>
            </a:p>
          </p:txBody>
        </p:sp>
        <p:sp>
          <p:nvSpPr>
            <p:cNvPr id="6" name="Object 5"/>
            <p:cNvSpPr/>
            <p:nvPr/>
          </p:nvSpPr>
          <p:spPr>
            <a:xfrm>
              <a:off x="574678" y="2793261"/>
              <a:ext cx="2143978" cy="738881"/>
            </a:xfrm>
            <a:prstGeom prst="rect">
              <a:avLst/>
            </a:prstGeom>
            <a:noFill/>
          </p:spPr>
          <p:txBody>
            <a:bodyPr wrap="square" lIns="0" tIns="0" rIns="0" bIns="0" rtlCol="0" anchor="t"/>
            <a:lstStyle/>
            <a:p>
              <a:pPr algn="l">
                <a:lnSpc>
                  <a:spcPts val="1260"/>
                </a:lnSpc>
                <a:spcAft>
                  <a:spcPts val="600"/>
                </a:spcAft>
                <a:buNone/>
              </a:pPr>
              <a:r>
                <a:rPr lang="en-US" sz="1000">
                  <a:solidFill>
                    <a:srgbClr val="FFFFFF">
                      <a:alpha val="80000"/>
                    </a:srgbClr>
                  </a:solidFill>
                  <a:latin typeface="Montserrat" pitchFamily="34" charset="0"/>
                  <a:ea typeface="Montserrat" pitchFamily="34" charset="-122"/>
                  <a:cs typeface="Montserrat" pitchFamily="34" charset="-120"/>
                </a:rPr>
                <a:t>Drilling and reaming</a:t>
              </a:r>
              <a:br>
                <a:rPr lang="en-US" sz="1000">
                  <a:solidFill>
                    <a:srgbClr val="FFFFFF">
                      <a:alpha val="80000"/>
                    </a:srgbClr>
                  </a:solidFill>
                  <a:latin typeface="Montserrat" pitchFamily="34" charset="0"/>
                  <a:ea typeface="Montserrat" pitchFamily="34" charset="-122"/>
                  <a:cs typeface="Montserrat" pitchFamily="34" charset="-120"/>
                </a:rPr>
              </a:br>
              <a:r>
                <a:rPr lang="en-US" sz="1000">
                  <a:solidFill>
                    <a:srgbClr val="FFFFFF">
                      <a:alpha val="80000"/>
                    </a:srgbClr>
                  </a:solidFill>
                  <a:latin typeface="Montserrat" pitchFamily="34" charset="0"/>
                  <a:ea typeface="Montserrat" pitchFamily="34" charset="-122"/>
                  <a:cs typeface="Montserrat" pitchFamily="34" charset="-120"/>
                </a:rPr>
                <a:t>selected as the prime</a:t>
              </a:r>
              <a:br>
                <a:rPr lang="en-US" sz="1000">
                  <a:solidFill>
                    <a:srgbClr val="FFFFFF">
                      <a:alpha val="80000"/>
                    </a:srgbClr>
                  </a:solidFill>
                  <a:latin typeface="Montserrat" pitchFamily="34" charset="0"/>
                  <a:ea typeface="Montserrat" pitchFamily="34" charset="-122"/>
                  <a:cs typeface="Montserrat" pitchFamily="34" charset="-120"/>
                </a:rPr>
              </a:br>
              <a:r>
                <a:rPr lang="en-US" sz="1000">
                  <a:solidFill>
                    <a:srgbClr val="FFFFFF">
                      <a:alpha val="80000"/>
                    </a:srgbClr>
                  </a:solidFill>
                  <a:latin typeface="Montserrat" pitchFamily="34" charset="0"/>
                  <a:ea typeface="Montserrat" pitchFamily="34" charset="-122"/>
                  <a:cs typeface="Montserrat" pitchFamily="34" charset="-120"/>
                </a:rPr>
                <a:t>oportunities for cost</a:t>
              </a:r>
              <a:br>
                <a:rPr lang="en-US" sz="1000">
                  <a:solidFill>
                    <a:srgbClr val="FFFFFF">
                      <a:alpha val="80000"/>
                    </a:srgbClr>
                  </a:solidFill>
                  <a:latin typeface="Montserrat" pitchFamily="34" charset="0"/>
                  <a:ea typeface="Montserrat" pitchFamily="34" charset="-122"/>
                  <a:cs typeface="Montserrat" pitchFamily="34" charset="-120"/>
                </a:rPr>
              </a:br>
              <a:r>
                <a:rPr lang="en-US" sz="1000">
                  <a:solidFill>
                    <a:srgbClr val="FFFFFF">
                      <a:alpha val="80000"/>
                    </a:srgbClr>
                  </a:solidFill>
                  <a:latin typeface="Montserrat" pitchFamily="34" charset="0"/>
                  <a:ea typeface="Montserrat" pitchFamily="34" charset="-122"/>
                  <a:cs typeface="Montserrat" pitchFamily="34" charset="-120"/>
                </a:rPr>
                <a:t>reduction</a:t>
              </a:r>
              <a:endParaRPr lang="en-US" sz="2000"/>
            </a:p>
          </p:txBody>
        </p:sp>
      </p:grpSp>
      <p:pic>
        <p:nvPicPr>
          <p:cNvPr id="7" name="Object 6"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65221" y="3229203"/>
            <a:ext cx="285683" cy="399593"/>
          </a:xfrm>
          <a:prstGeom prst="rect">
            <a:avLst/>
          </a:prstGeom>
        </p:spPr>
      </p:pic>
      <p:grpSp>
        <p:nvGrpSpPr>
          <p:cNvPr id="21" name="Group 20">
            <a:extLst>
              <a:ext uri="{FF2B5EF4-FFF2-40B4-BE49-F238E27FC236}">
                <a16:creationId xmlns:a16="http://schemas.microsoft.com/office/drawing/2014/main" id="{C782BB6D-AA7A-4D3C-8659-E9A866EE253F}"/>
              </a:ext>
            </a:extLst>
          </p:cNvPr>
          <p:cNvGrpSpPr/>
          <p:nvPr/>
        </p:nvGrpSpPr>
        <p:grpSpPr>
          <a:xfrm>
            <a:off x="5527266" y="3804829"/>
            <a:ext cx="1904524" cy="1135730"/>
            <a:chOff x="8004270" y="1989628"/>
            <a:chExt cx="1904524" cy="857036"/>
          </a:xfrm>
        </p:grpSpPr>
        <p:sp>
          <p:nvSpPr>
            <p:cNvPr id="8" name="Object 7"/>
            <p:cNvSpPr/>
            <p:nvPr/>
          </p:nvSpPr>
          <p:spPr>
            <a:xfrm>
              <a:off x="8004270" y="1989628"/>
              <a:ext cx="1904524" cy="428518"/>
            </a:xfrm>
            <a:prstGeom prst="rect">
              <a:avLst/>
            </a:prstGeom>
            <a:noFill/>
          </p:spPr>
          <p:txBody>
            <a:bodyPr wrap="square" lIns="0" tIns="0" rIns="0" bIns="0" rtlCol="0" anchor="t"/>
            <a:lstStyle/>
            <a:p>
              <a:pPr algn="l">
                <a:spcAft>
                  <a:spcPts val="600"/>
                </a:spcAft>
                <a:buNone/>
              </a:pPr>
              <a:r>
                <a:rPr lang="en-US">
                  <a:solidFill>
                    <a:srgbClr val="FFFFFF"/>
                  </a:solidFill>
                  <a:latin typeface="Montserrat Light" pitchFamily="34" charset="0"/>
                  <a:ea typeface="Montserrat Light" pitchFamily="34" charset="-122"/>
                  <a:cs typeface="Montserrat Light" pitchFamily="34" charset="-120"/>
                </a:rPr>
                <a:t>Meeting with</a:t>
              </a:r>
              <a:br>
                <a:rPr lang="en-US">
                  <a:solidFill>
                    <a:srgbClr val="FFFFFF"/>
                  </a:solidFill>
                  <a:latin typeface="Montserrat Light" pitchFamily="34" charset="0"/>
                  <a:ea typeface="Montserrat Light" pitchFamily="34" charset="-122"/>
                  <a:cs typeface="Montserrat Light" pitchFamily="34" charset="-120"/>
                </a:rPr>
              </a:br>
              <a:r>
                <a:rPr lang="en-US">
                  <a:solidFill>
                    <a:srgbClr val="FFFFFF"/>
                  </a:solidFill>
                  <a:latin typeface="Montserrat Light" pitchFamily="34" charset="0"/>
                  <a:ea typeface="Montserrat Light" pitchFamily="34" charset="-122"/>
                  <a:cs typeface="Montserrat Light" pitchFamily="34" charset="-120"/>
                </a:rPr>
                <a:t>Paul Kelly</a:t>
              </a:r>
              <a:endParaRPr lang="en-US"/>
            </a:p>
          </p:txBody>
        </p:sp>
        <p:sp>
          <p:nvSpPr>
            <p:cNvPr id="9" name="Object 8"/>
            <p:cNvSpPr/>
            <p:nvPr/>
          </p:nvSpPr>
          <p:spPr>
            <a:xfrm>
              <a:off x="8004270" y="2418146"/>
              <a:ext cx="1904524" cy="428518"/>
            </a:xfrm>
            <a:prstGeom prst="rect">
              <a:avLst/>
            </a:prstGeom>
            <a:noFill/>
          </p:spPr>
          <p:txBody>
            <a:bodyPr wrap="square" lIns="0" tIns="0" rIns="0" bIns="0" rtlCol="0" anchor="t"/>
            <a:lstStyle/>
            <a:p>
              <a:pPr algn="l">
                <a:lnSpc>
                  <a:spcPts val="1260"/>
                </a:lnSpc>
                <a:spcAft>
                  <a:spcPts val="600"/>
                </a:spcAft>
                <a:buNone/>
              </a:pPr>
              <a:r>
                <a:rPr lang="en-US" sz="1000">
                  <a:solidFill>
                    <a:srgbClr val="FFFFFF">
                      <a:alpha val="80000"/>
                    </a:srgbClr>
                  </a:solidFill>
                  <a:latin typeface="Montserrat" pitchFamily="34" charset="0"/>
                </a:rPr>
                <a:t>Discovered that unknown subsurface conditions pose  major limitations to HDD </a:t>
              </a:r>
              <a:endParaRPr lang="en-US" sz="2000"/>
            </a:p>
          </p:txBody>
        </p:sp>
      </p:grpSp>
      <p:pic>
        <p:nvPicPr>
          <p:cNvPr id="10" name="Object 9"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995765" y="4097664"/>
            <a:ext cx="285683" cy="399593"/>
          </a:xfrm>
          <a:prstGeom prst="rect">
            <a:avLst/>
          </a:prstGeom>
        </p:spPr>
      </p:pic>
      <p:grpSp>
        <p:nvGrpSpPr>
          <p:cNvPr id="22" name="Group 21">
            <a:extLst>
              <a:ext uri="{FF2B5EF4-FFF2-40B4-BE49-F238E27FC236}">
                <a16:creationId xmlns:a16="http://schemas.microsoft.com/office/drawing/2014/main" id="{A1245F04-D20B-4EEA-B3E4-789A30BB38C9}"/>
              </a:ext>
            </a:extLst>
          </p:cNvPr>
          <p:cNvGrpSpPr/>
          <p:nvPr/>
        </p:nvGrpSpPr>
        <p:grpSpPr>
          <a:xfrm>
            <a:off x="8659686" y="5286746"/>
            <a:ext cx="2285430" cy="974064"/>
            <a:chOff x="9248415" y="4612355"/>
            <a:chExt cx="2285430" cy="974064"/>
          </a:xfrm>
        </p:grpSpPr>
        <p:sp>
          <p:nvSpPr>
            <p:cNvPr id="12" name="Object 11"/>
            <p:cNvSpPr/>
            <p:nvPr/>
          </p:nvSpPr>
          <p:spPr>
            <a:xfrm>
              <a:off x="9248416" y="5477861"/>
              <a:ext cx="2285429" cy="108558"/>
            </a:xfrm>
            <a:prstGeom prst="rect">
              <a:avLst/>
            </a:prstGeom>
            <a:noFill/>
          </p:spPr>
          <p:txBody>
            <a:bodyPr wrap="square" lIns="0" tIns="0" rIns="0" bIns="0" rtlCol="0" anchor="t"/>
            <a:lstStyle/>
            <a:p>
              <a:pPr>
                <a:lnSpc>
                  <a:spcPts val="1260"/>
                </a:lnSpc>
                <a:spcAft>
                  <a:spcPts val="600"/>
                </a:spcAft>
                <a:buNone/>
              </a:pPr>
              <a:r>
                <a:rPr lang="en-US" sz="1000">
                  <a:solidFill>
                    <a:srgbClr val="FFFFFF">
                      <a:alpha val="80000"/>
                    </a:srgbClr>
                  </a:solidFill>
                  <a:latin typeface="Montserrat" pitchFamily="34" charset="0"/>
                </a:rPr>
                <a:t>Confirmed majority of HDD failure modes are tied to unknown subsurface conditions</a:t>
              </a:r>
              <a:endParaRPr lang="en-US" sz="2000"/>
            </a:p>
          </p:txBody>
        </p:sp>
        <p:sp>
          <p:nvSpPr>
            <p:cNvPr id="11" name="Object 10"/>
            <p:cNvSpPr/>
            <p:nvPr/>
          </p:nvSpPr>
          <p:spPr>
            <a:xfrm>
              <a:off x="9248415" y="4612355"/>
              <a:ext cx="2285429" cy="767547"/>
            </a:xfrm>
            <a:prstGeom prst="rect">
              <a:avLst/>
            </a:prstGeom>
            <a:noFill/>
          </p:spPr>
          <p:txBody>
            <a:bodyPr wrap="square" lIns="0" tIns="0" rIns="0" bIns="0" rtlCol="0" anchor="t"/>
            <a:lstStyle/>
            <a:p>
              <a:pPr>
                <a:spcAft>
                  <a:spcPts val="600"/>
                </a:spcAft>
                <a:buNone/>
              </a:pPr>
              <a:r>
                <a:rPr lang="en-US">
                  <a:solidFill>
                    <a:srgbClr val="FFFFFF"/>
                  </a:solidFill>
                  <a:latin typeface="Montserrat Light" pitchFamily="34" charset="0"/>
                  <a:ea typeface="Montserrat Light" pitchFamily="34" charset="-122"/>
                  <a:cs typeface="Montserrat Light" pitchFamily="34" charset="-120"/>
                </a:rPr>
                <a:t>FMEA</a:t>
              </a:r>
              <a:br>
                <a:rPr lang="en-US">
                  <a:solidFill>
                    <a:srgbClr val="FFFFFF"/>
                  </a:solidFill>
                  <a:latin typeface="Montserrat Light" pitchFamily="34" charset="0"/>
                  <a:ea typeface="Montserrat Light" pitchFamily="34" charset="-122"/>
                  <a:cs typeface="Montserrat Light" pitchFamily="34" charset="-120"/>
                </a:rPr>
              </a:br>
              <a:r>
                <a:rPr lang="en-US">
                  <a:solidFill>
                    <a:srgbClr val="FFFFFF"/>
                  </a:solidFill>
                  <a:latin typeface="Montserrat Light" pitchFamily="34" charset="0"/>
                  <a:ea typeface="Montserrat Light" pitchFamily="34" charset="-122"/>
                  <a:cs typeface="Montserrat Light" pitchFamily="34" charset="-120"/>
                </a:rPr>
                <a:t>Conducted on</a:t>
              </a:r>
              <a:br>
                <a:rPr lang="en-US">
                  <a:solidFill>
                    <a:srgbClr val="FFFFFF"/>
                  </a:solidFill>
                  <a:latin typeface="Montserrat Light" pitchFamily="34" charset="0"/>
                  <a:ea typeface="Montserrat Light" pitchFamily="34" charset="-122"/>
                  <a:cs typeface="Montserrat Light" pitchFamily="34" charset="-120"/>
                </a:rPr>
              </a:br>
              <a:r>
                <a:rPr lang="en-US">
                  <a:solidFill>
                    <a:srgbClr val="FFFFFF"/>
                  </a:solidFill>
                  <a:latin typeface="Montserrat Light" pitchFamily="34" charset="0"/>
                  <a:ea typeface="Montserrat Light" pitchFamily="34" charset="-122"/>
                  <a:cs typeface="Montserrat Light" pitchFamily="34" charset="-120"/>
                </a:rPr>
                <a:t>HDD Crossings</a:t>
              </a:r>
              <a:endParaRPr lang="en-US"/>
            </a:p>
          </p:txBody>
        </p:sp>
      </p:grpSp>
      <p:pic>
        <p:nvPicPr>
          <p:cNvPr id="13" name="Object 12"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93285" y="5491034"/>
            <a:ext cx="285683" cy="399593"/>
          </a:xfrm>
          <a:prstGeom prst="rect">
            <a:avLst/>
          </a:prstGeom>
        </p:spPr>
      </p:pic>
      <p:sp>
        <p:nvSpPr>
          <p:cNvPr id="14" name="Object 13"/>
          <p:cNvSpPr/>
          <p:nvPr/>
        </p:nvSpPr>
        <p:spPr>
          <a:xfrm>
            <a:off x="10173757" y="3523722"/>
            <a:ext cx="1904524" cy="820243"/>
          </a:xfrm>
          <a:prstGeom prst="rect">
            <a:avLst/>
          </a:prstGeom>
          <a:noFill/>
        </p:spPr>
        <p:txBody>
          <a:bodyPr wrap="square" lIns="0" tIns="0" rIns="0" bIns="0" rtlCol="0" anchor="t"/>
          <a:lstStyle/>
          <a:p>
            <a:pPr algn="l">
              <a:spcAft>
                <a:spcPts val="600"/>
              </a:spcAft>
              <a:buNone/>
            </a:pPr>
            <a:r>
              <a:rPr lang="en-US">
                <a:solidFill>
                  <a:srgbClr val="97AA0F"/>
                </a:solidFill>
                <a:latin typeface="Montserrat Light" pitchFamily="34" charset="0"/>
                <a:ea typeface="Montserrat Light" pitchFamily="34" charset="-122"/>
                <a:cs typeface="Montserrat Light" pitchFamily="34" charset="-120"/>
              </a:rPr>
              <a:t>Ground</a:t>
            </a:r>
            <a:br>
              <a:rPr lang="en-US">
                <a:solidFill>
                  <a:srgbClr val="97AA0F"/>
                </a:solidFill>
                <a:latin typeface="Montserrat Light" pitchFamily="34" charset="0"/>
                <a:ea typeface="Montserrat Light" pitchFamily="34" charset="-122"/>
                <a:cs typeface="Montserrat Light" pitchFamily="34" charset="-120"/>
              </a:rPr>
            </a:br>
            <a:r>
              <a:rPr lang="en-US">
                <a:solidFill>
                  <a:srgbClr val="97AA0F"/>
                </a:solidFill>
                <a:latin typeface="Montserrat Light" pitchFamily="34" charset="0"/>
                <a:ea typeface="Montserrat Light" pitchFamily="34" charset="-122"/>
                <a:cs typeface="Montserrat Light" pitchFamily="34" charset="-120"/>
              </a:rPr>
              <a:t>Investigation</a:t>
            </a:r>
            <a:br>
              <a:rPr lang="en-US">
                <a:solidFill>
                  <a:srgbClr val="97AA0F"/>
                </a:solidFill>
                <a:latin typeface="Montserrat Light" pitchFamily="34" charset="0"/>
                <a:ea typeface="Montserrat Light" pitchFamily="34" charset="-122"/>
                <a:cs typeface="Montserrat Light" pitchFamily="34" charset="-120"/>
              </a:rPr>
            </a:br>
            <a:r>
              <a:rPr lang="en-US">
                <a:solidFill>
                  <a:srgbClr val="97AA0F"/>
                </a:solidFill>
                <a:latin typeface="Montserrat Light" pitchFamily="34" charset="0"/>
                <a:ea typeface="Montserrat Light" pitchFamily="34" charset="-122"/>
                <a:cs typeface="Montserrat Light" pitchFamily="34" charset="-120"/>
              </a:rPr>
              <a:t>Selected as New</a:t>
            </a:r>
            <a:br>
              <a:rPr lang="en-US">
                <a:solidFill>
                  <a:srgbClr val="97AA0F"/>
                </a:solidFill>
                <a:latin typeface="Montserrat Light" pitchFamily="34" charset="0"/>
                <a:ea typeface="Montserrat Light" pitchFamily="34" charset="-122"/>
                <a:cs typeface="Montserrat Light" pitchFamily="34" charset="-120"/>
              </a:rPr>
            </a:br>
            <a:r>
              <a:rPr lang="en-US">
                <a:solidFill>
                  <a:srgbClr val="97AA0F"/>
                </a:solidFill>
                <a:latin typeface="Montserrat Light" pitchFamily="34" charset="0"/>
                <a:ea typeface="Montserrat Light" pitchFamily="34" charset="-122"/>
                <a:cs typeface="Montserrat Light" pitchFamily="34" charset="-120"/>
              </a:rPr>
              <a:t>Area of Research</a:t>
            </a:r>
            <a:endParaRPr lang="en-US"/>
          </a:p>
        </p:txBody>
      </p:sp>
      <p:sp>
        <p:nvSpPr>
          <p:cNvPr id="15" name="Object 14"/>
          <p:cNvSpPr/>
          <p:nvPr/>
        </p:nvSpPr>
        <p:spPr>
          <a:xfrm>
            <a:off x="9802402" y="4466503"/>
            <a:ext cx="1904524" cy="108558"/>
          </a:xfrm>
          <a:prstGeom prst="rect">
            <a:avLst/>
          </a:prstGeom>
          <a:noFill/>
        </p:spPr>
        <p:txBody>
          <a:bodyPr wrap="square" lIns="0" tIns="0" rIns="0" bIns="0" rtlCol="0" anchor="t"/>
          <a:lstStyle/>
          <a:p>
            <a:pPr algn="l">
              <a:lnSpc>
                <a:spcPts val="1260"/>
              </a:lnSpc>
              <a:spcAft>
                <a:spcPts val="600"/>
              </a:spcAft>
              <a:buNone/>
            </a:pPr>
            <a:endParaRPr lang="en-US"/>
          </a:p>
        </p:txBody>
      </p:sp>
      <p:pic>
        <p:nvPicPr>
          <p:cNvPr id="16" name="Object 1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30916" y="2853917"/>
            <a:ext cx="285683" cy="399593"/>
          </a:xfrm>
          <a:prstGeom prst="rect">
            <a:avLst/>
          </a:prstGeom>
        </p:spPr>
      </p:pic>
      <p:grpSp>
        <p:nvGrpSpPr>
          <p:cNvPr id="24" name="Group 23">
            <a:extLst>
              <a:ext uri="{FF2B5EF4-FFF2-40B4-BE49-F238E27FC236}">
                <a16:creationId xmlns:a16="http://schemas.microsoft.com/office/drawing/2014/main" id="{3384595F-27B5-43DB-A4FB-8441F3028628}"/>
              </a:ext>
            </a:extLst>
          </p:cNvPr>
          <p:cNvGrpSpPr/>
          <p:nvPr/>
        </p:nvGrpSpPr>
        <p:grpSpPr>
          <a:xfrm>
            <a:off x="257581" y="-26387"/>
            <a:ext cx="1445131" cy="1414743"/>
            <a:chOff x="257581" y="-26387"/>
            <a:chExt cx="1445131" cy="1414743"/>
          </a:xfrm>
        </p:grpSpPr>
        <p:pic>
          <p:nvPicPr>
            <p:cNvPr id="25" name="Object 25" descr="preencoded.png">
              <a:extLst>
                <a:ext uri="{FF2B5EF4-FFF2-40B4-BE49-F238E27FC236}">
                  <a16:creationId xmlns:a16="http://schemas.microsoft.com/office/drawing/2014/main" id="{7D47061A-B9E0-4774-96A4-E7DE7E6E22B1}"/>
                </a:ext>
              </a:extLst>
            </p:cNvPr>
            <p:cNvPicPr>
              <a:picLocks noChangeAspect="1"/>
            </p:cNvPicPr>
            <p:nvPr/>
          </p:nvPicPr>
          <p:blipFill>
            <a:blip r:embed="rId7">
              <a:alphaModFix amt="35000"/>
            </a:blip>
            <a:srcRect l="-23000" t="-23000" r="-23000" b="-23000"/>
            <a:stretch/>
          </p:blipFill>
          <p:spPr>
            <a:xfrm>
              <a:off x="257581" y="122564"/>
              <a:ext cx="556551" cy="1049858"/>
            </a:xfrm>
            <a:prstGeom prst="rect">
              <a:avLst/>
            </a:prstGeom>
          </p:spPr>
        </p:pic>
        <p:pic>
          <p:nvPicPr>
            <p:cNvPr id="26" name="Object 26" descr="preencoded.png">
              <a:extLst>
                <a:ext uri="{FF2B5EF4-FFF2-40B4-BE49-F238E27FC236}">
                  <a16:creationId xmlns:a16="http://schemas.microsoft.com/office/drawing/2014/main" id="{0A79880D-EFC3-4EE0-8C22-677AB6C70E99}"/>
                </a:ext>
              </a:extLst>
            </p:cNvPr>
            <p:cNvPicPr>
              <a:picLocks noChangeAspect="1"/>
            </p:cNvPicPr>
            <p:nvPr/>
          </p:nvPicPr>
          <p:blipFill>
            <a:blip r:embed="rId8">
              <a:alphaModFix amt="35000"/>
            </a:blip>
            <a:srcRect l="-50000" t="-50000" r="-50000" b="-50000"/>
            <a:stretch/>
          </p:blipFill>
          <p:spPr>
            <a:xfrm>
              <a:off x="574678" y="-26387"/>
              <a:ext cx="1128034" cy="1414743"/>
            </a:xfrm>
            <a:prstGeom prst="rect">
              <a:avLst/>
            </a:prstGeom>
          </p:spPr>
        </p:pic>
      </p:grpSp>
      <p:sp>
        <p:nvSpPr>
          <p:cNvPr id="27" name="TextBox 26">
            <a:extLst>
              <a:ext uri="{FF2B5EF4-FFF2-40B4-BE49-F238E27FC236}">
                <a16:creationId xmlns:a16="http://schemas.microsoft.com/office/drawing/2014/main" id="{6DC3B8E9-3759-48B9-8C4D-4CA306C419CB}"/>
              </a:ext>
            </a:extLst>
          </p:cNvPr>
          <p:cNvSpPr txBox="1"/>
          <p:nvPr/>
        </p:nvSpPr>
        <p:spPr>
          <a:xfrm>
            <a:off x="11582400" y="6337636"/>
            <a:ext cx="473279"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11</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E2CD393-789B-48E9-895E-9B35E1D21477}"/>
              </a:ext>
            </a:extLst>
          </p:cNvPr>
          <p:cNvGrpSpPr/>
          <p:nvPr/>
        </p:nvGrpSpPr>
        <p:grpSpPr>
          <a:xfrm>
            <a:off x="257581" y="-26387"/>
            <a:ext cx="1445131" cy="1414743"/>
            <a:chOff x="257581" y="-26387"/>
            <a:chExt cx="1445131" cy="1414743"/>
          </a:xfrm>
        </p:grpSpPr>
        <p:pic>
          <p:nvPicPr>
            <p:cNvPr id="26" name="Object 25" descr="preencoded.png"/>
            <p:cNvPicPr>
              <a:picLocks noChangeAspect="1"/>
            </p:cNvPicPr>
            <p:nvPr/>
          </p:nvPicPr>
          <p:blipFill>
            <a:blip r:embed="rId3">
              <a:alphaModFix amt="35000"/>
            </a:blip>
            <a:srcRect l="-23000" t="-23000" r="-23000" b="-23000"/>
            <a:stretch/>
          </p:blipFill>
          <p:spPr>
            <a:xfrm>
              <a:off x="257581" y="122564"/>
              <a:ext cx="556551" cy="1049858"/>
            </a:xfrm>
            <a:prstGeom prst="rect">
              <a:avLst/>
            </a:prstGeom>
          </p:spPr>
        </p:pic>
        <p:pic>
          <p:nvPicPr>
            <p:cNvPr id="27" name="Object 26" descr="preencoded.png"/>
            <p:cNvPicPr>
              <a:picLocks noChangeAspect="1"/>
            </p:cNvPicPr>
            <p:nvPr/>
          </p:nvPicPr>
          <p:blipFill>
            <a:blip r:embed="rId4">
              <a:alphaModFix amt="35000"/>
            </a:blip>
            <a:srcRect l="-50000" t="-50000" r="-50000" b="-50000"/>
            <a:stretch/>
          </p:blipFill>
          <p:spPr>
            <a:xfrm>
              <a:off x="574678" y="-26387"/>
              <a:ext cx="1128034" cy="1414743"/>
            </a:xfrm>
            <a:prstGeom prst="rect">
              <a:avLst/>
            </a:prstGeom>
          </p:spPr>
        </p:pic>
      </p:grpSp>
      <p:sp>
        <p:nvSpPr>
          <p:cNvPr id="29" name="TextBox 28">
            <a:extLst>
              <a:ext uri="{FF2B5EF4-FFF2-40B4-BE49-F238E27FC236}">
                <a16:creationId xmlns:a16="http://schemas.microsoft.com/office/drawing/2014/main" id="{00985C70-E971-4C10-B007-8317059B58C5}"/>
              </a:ext>
            </a:extLst>
          </p:cNvPr>
          <p:cNvSpPr txBox="1"/>
          <p:nvPr/>
        </p:nvSpPr>
        <p:spPr>
          <a:xfrm>
            <a:off x="11653844" y="6337636"/>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12</a:t>
            </a:r>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685650" y="1977952"/>
            <a:ext cx="454371" cy="51848"/>
          </a:xfrm>
          <a:prstGeom prst="rect">
            <a:avLst/>
          </a:prstGeom>
        </p:spPr>
      </p:pic>
      <p:grpSp>
        <p:nvGrpSpPr>
          <p:cNvPr id="7" name="Group 6">
            <a:extLst>
              <a:ext uri="{FF2B5EF4-FFF2-40B4-BE49-F238E27FC236}">
                <a16:creationId xmlns:a16="http://schemas.microsoft.com/office/drawing/2014/main" id="{48D74075-FFA5-40BC-BD9A-F70E5FE6C2A3}"/>
              </a:ext>
            </a:extLst>
          </p:cNvPr>
          <p:cNvGrpSpPr/>
          <p:nvPr/>
        </p:nvGrpSpPr>
        <p:grpSpPr>
          <a:xfrm>
            <a:off x="2019300" y="5257316"/>
            <a:ext cx="4377483" cy="928578"/>
            <a:chOff x="2019300" y="5257316"/>
            <a:chExt cx="4377483" cy="928578"/>
          </a:xfrm>
        </p:grpSpPr>
        <p:sp>
          <p:nvSpPr>
            <p:cNvPr id="12" name="Object 11"/>
            <p:cNvSpPr/>
            <p:nvPr/>
          </p:nvSpPr>
          <p:spPr>
            <a:xfrm>
              <a:off x="2019300" y="5611443"/>
              <a:ext cx="3364361" cy="331843"/>
            </a:xfrm>
            <a:prstGeom prst="rect">
              <a:avLst/>
            </a:prstGeom>
            <a:noFill/>
          </p:spPr>
          <p:txBody>
            <a:bodyPr wrap="square" lIns="0" tIns="0" rIns="0" bIns="0" rtlCol="0" anchor="t"/>
            <a:lstStyle/>
            <a:p>
              <a:pPr algn="ct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Multichannel Analysis of Surface Waves (MASW)</a:t>
              </a:r>
              <a:endParaRPr lang="en-US">
                <a:solidFill>
                  <a:schemeClr val="tx1">
                    <a:lumMod val="85000"/>
                    <a:lumOff val="15000"/>
                  </a:schemeClr>
                </a:solidFill>
              </a:endParaRPr>
            </a:p>
          </p:txBody>
        </p:sp>
        <p:pic>
          <p:nvPicPr>
            <p:cNvPr id="14" name="Object 13" descr="preencoded.png"/>
            <p:cNvPicPr>
              <a:picLocks noChangeAspect="1"/>
            </p:cNvPicPr>
            <p:nvPr/>
          </p:nvPicPr>
          <p:blipFill>
            <a:blip r:embed="rId7">
              <a:alphaModFix amt="35000"/>
            </a:blip>
            <a:srcRect l="7129" r="7129"/>
            <a:stretch/>
          </p:blipFill>
          <p:spPr>
            <a:xfrm>
              <a:off x="5475816" y="5257316"/>
              <a:ext cx="918577" cy="918577"/>
            </a:xfrm>
            <a:prstGeom prst="ellipse">
              <a:avLst/>
            </a:prstGeom>
          </p:spPr>
        </p:pic>
        <p:sp>
          <p:nvSpPr>
            <p:cNvPr id="15" name="Object 14"/>
            <p:cNvSpPr/>
            <p:nvPr/>
          </p:nvSpPr>
          <p:spPr>
            <a:xfrm>
              <a:off x="5448923" y="5279991"/>
              <a:ext cx="947860" cy="905903"/>
            </a:xfrm>
            <a:prstGeom prst="ellipse">
              <a:avLst/>
            </a:prstGeom>
            <a:noFill/>
            <a:ln w="50800">
              <a:solidFill>
                <a:schemeClr val="bg2">
                  <a:lumMod val="50000"/>
                </a:schemeClr>
              </a:solidFill>
              <a:prstDash val="solid"/>
              <a:miter lim="800000"/>
            </a:ln>
          </p:spPr>
        </p:sp>
      </p:grpSp>
      <p:grpSp>
        <p:nvGrpSpPr>
          <p:cNvPr id="35" name="Group 34">
            <a:extLst>
              <a:ext uri="{FF2B5EF4-FFF2-40B4-BE49-F238E27FC236}">
                <a16:creationId xmlns:a16="http://schemas.microsoft.com/office/drawing/2014/main" id="{0802DCF2-00DF-4F96-8AE8-FE013434C4D0}"/>
              </a:ext>
            </a:extLst>
          </p:cNvPr>
          <p:cNvGrpSpPr/>
          <p:nvPr/>
        </p:nvGrpSpPr>
        <p:grpSpPr>
          <a:xfrm>
            <a:off x="15759" y="3048146"/>
            <a:ext cx="4089549" cy="912901"/>
            <a:chOff x="3674120" y="4966942"/>
            <a:chExt cx="4089549" cy="912901"/>
          </a:xfrm>
        </p:grpSpPr>
        <p:sp>
          <p:nvSpPr>
            <p:cNvPr id="16" name="Object 15"/>
            <p:cNvSpPr/>
            <p:nvPr/>
          </p:nvSpPr>
          <p:spPr>
            <a:xfrm>
              <a:off x="3674120" y="5213172"/>
              <a:ext cx="3014604" cy="427185"/>
            </a:xfrm>
            <a:prstGeom prst="rect">
              <a:avLst/>
            </a:prstGeom>
            <a:noFill/>
          </p:spPr>
          <p:txBody>
            <a:bodyPr wrap="square" lIns="0" tIns="0" rIns="0" bIns="0" rtlCol="0" anchor="t"/>
            <a:lstStyle/>
            <a:p>
              <a:pPr algn="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Electrical Resistivity</a:t>
              </a:r>
              <a:br>
                <a:rPr lang="en-US" sz="1700">
                  <a:solidFill>
                    <a:schemeClr val="tx1">
                      <a:lumMod val="85000"/>
                      <a:lumOff val="15000"/>
                    </a:schemeClr>
                  </a:solidFill>
                  <a:latin typeface="Montserrat Light" pitchFamily="34" charset="0"/>
                  <a:ea typeface="Montserrat Light" pitchFamily="34" charset="-122"/>
                  <a:cs typeface="Montserrat Light" pitchFamily="34" charset="-120"/>
                </a:rPr>
              </a:b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Tomography (ERT)</a:t>
              </a:r>
              <a:endParaRPr lang="en-US">
                <a:solidFill>
                  <a:schemeClr val="tx1">
                    <a:lumMod val="85000"/>
                    <a:lumOff val="15000"/>
                  </a:schemeClr>
                </a:solidFill>
              </a:endParaRPr>
            </a:p>
          </p:txBody>
        </p:sp>
        <p:pic>
          <p:nvPicPr>
            <p:cNvPr id="18" name="Object 17" descr="preencoded.png"/>
            <p:cNvPicPr>
              <a:picLocks noChangeAspect="1"/>
            </p:cNvPicPr>
            <p:nvPr/>
          </p:nvPicPr>
          <p:blipFill>
            <a:blip r:embed="rId8">
              <a:alphaModFix amt="20000"/>
            </a:blip>
            <a:srcRect l="16664" r="16664"/>
            <a:stretch/>
          </p:blipFill>
          <p:spPr>
            <a:xfrm>
              <a:off x="6857514" y="4973688"/>
              <a:ext cx="906155" cy="906155"/>
            </a:xfrm>
            <a:prstGeom prst="ellipse">
              <a:avLst/>
            </a:prstGeom>
          </p:spPr>
        </p:pic>
        <p:sp>
          <p:nvSpPr>
            <p:cNvPr id="19" name="Object 18"/>
            <p:cNvSpPr/>
            <p:nvPr/>
          </p:nvSpPr>
          <p:spPr>
            <a:xfrm>
              <a:off x="6844434" y="4966942"/>
              <a:ext cx="906155" cy="889998"/>
            </a:xfrm>
            <a:prstGeom prst="ellipse">
              <a:avLst/>
            </a:prstGeom>
            <a:noFill/>
            <a:ln w="50800">
              <a:solidFill>
                <a:schemeClr val="bg2">
                  <a:lumMod val="50000"/>
                </a:schemeClr>
              </a:solidFill>
              <a:prstDash val="solid"/>
              <a:miter lim="800000"/>
            </a:ln>
          </p:spPr>
        </p:sp>
      </p:grpSp>
      <p:pic>
        <p:nvPicPr>
          <p:cNvPr id="20" name="Object 1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839" y="2316928"/>
            <a:ext cx="2285992" cy="2286000"/>
          </a:xfrm>
          <a:prstGeom prst="rect">
            <a:avLst/>
          </a:prstGeom>
        </p:spPr>
      </p:pic>
      <p:sp>
        <p:nvSpPr>
          <p:cNvPr id="21" name="Object 20"/>
          <p:cNvSpPr/>
          <p:nvPr/>
        </p:nvSpPr>
        <p:spPr>
          <a:xfrm>
            <a:off x="4910960" y="3152198"/>
            <a:ext cx="2023787" cy="719147"/>
          </a:xfrm>
          <a:prstGeom prst="rect">
            <a:avLst/>
          </a:prstGeom>
          <a:noFill/>
        </p:spPr>
        <p:txBody>
          <a:bodyPr wrap="square" lIns="0" tIns="0" rIns="0" bIns="0" rtlCol="0" anchor="t"/>
          <a:lstStyle/>
          <a:p>
            <a:pPr algn="ctr">
              <a:lnSpc>
                <a:spcPts val="2688"/>
              </a:lnSpc>
              <a:spcAft>
                <a:spcPts val="600"/>
              </a:spcAft>
              <a:buNone/>
            </a:pPr>
            <a:r>
              <a:rPr lang="en-US" sz="2800">
                <a:solidFill>
                  <a:srgbClr val="FFFFFF"/>
                </a:solidFill>
                <a:latin typeface="Montserrat Light" pitchFamily="34" charset="0"/>
                <a:ea typeface="Montserrat Light" pitchFamily="34" charset="-122"/>
                <a:cs typeface="Montserrat Light" pitchFamily="34" charset="-120"/>
              </a:rPr>
              <a:t>Geophysics</a:t>
            </a:r>
            <a:br>
              <a:rPr lang="en-US" sz="2800">
                <a:solidFill>
                  <a:srgbClr val="FFFFFF"/>
                </a:solidFill>
                <a:latin typeface="Montserrat Light" pitchFamily="34" charset="0"/>
                <a:ea typeface="Montserrat Light" pitchFamily="34" charset="-122"/>
                <a:cs typeface="Montserrat Light" pitchFamily="34" charset="-120"/>
              </a:rPr>
            </a:br>
            <a:r>
              <a:rPr lang="en-US" sz="2800">
                <a:solidFill>
                  <a:srgbClr val="FFFFFF"/>
                </a:solidFill>
                <a:latin typeface="Montserrat Light" pitchFamily="34" charset="0"/>
                <a:ea typeface="Montserrat Light" pitchFamily="34" charset="-122"/>
                <a:cs typeface="Montserrat Light" pitchFamily="34" charset="-120"/>
              </a:rPr>
              <a:t>Research</a:t>
            </a:r>
            <a:endParaRPr lang="en-US" sz="2000"/>
          </a:p>
        </p:txBody>
      </p:sp>
      <p:pic>
        <p:nvPicPr>
          <p:cNvPr id="37" name="Object 4" descr="preencoded.png">
            <a:extLst>
              <a:ext uri="{FF2B5EF4-FFF2-40B4-BE49-F238E27FC236}">
                <a16:creationId xmlns:a16="http://schemas.microsoft.com/office/drawing/2014/main" id="{370DC1E8-5F52-47CF-AE4F-E5B04708F09A}"/>
              </a:ext>
            </a:extLst>
          </p:cNvPr>
          <p:cNvPicPr>
            <a:picLocks noChangeAspect="1"/>
          </p:cNvPicPr>
          <p:nvPr/>
        </p:nvPicPr>
        <p:blipFill>
          <a:blip r:embed="rId5">
            <a:extLst>
              <a:ext uri="{96DAC541-7B7A-43D3-8B79-37D633B846F1}">
                <asvg:svgBlip xmlns:asvg="http://schemas.microsoft.com/office/drawing/2016/SVG/main" r:embed="rId11"/>
              </a:ext>
            </a:extLst>
          </a:blip>
          <a:stretch>
            <a:fillRect/>
          </a:stretch>
        </p:blipFill>
        <p:spPr>
          <a:xfrm>
            <a:off x="4245444" y="3434004"/>
            <a:ext cx="454371" cy="51848"/>
          </a:xfrm>
          <a:prstGeom prst="rect">
            <a:avLst/>
          </a:prstGeom>
        </p:spPr>
      </p:pic>
      <p:pic>
        <p:nvPicPr>
          <p:cNvPr id="38" name="Object 4" descr="preencoded.png">
            <a:extLst>
              <a:ext uri="{FF2B5EF4-FFF2-40B4-BE49-F238E27FC236}">
                <a16:creationId xmlns:a16="http://schemas.microsoft.com/office/drawing/2014/main" id="{FBC3DE30-53BE-4F98-8F4D-1CE10BCE37F5}"/>
              </a:ext>
            </a:extLst>
          </p:cNvPr>
          <p:cNvPicPr>
            <a:picLocks noChangeAspect="1"/>
          </p:cNvPicPr>
          <p:nvPr/>
        </p:nvPicPr>
        <p:blipFill>
          <a:blip r:embed="rId5">
            <a:extLst>
              <a:ext uri="{96DAC541-7B7A-43D3-8B79-37D633B846F1}">
                <asvg:svgBlip xmlns:asvg="http://schemas.microsoft.com/office/drawing/2016/SVG/main" r:embed="rId11"/>
              </a:ext>
            </a:extLst>
          </a:blip>
          <a:stretch>
            <a:fillRect/>
          </a:stretch>
        </p:blipFill>
        <p:spPr>
          <a:xfrm rot="16200000">
            <a:off x="5682588" y="4873737"/>
            <a:ext cx="454371" cy="51848"/>
          </a:xfrm>
          <a:prstGeom prst="rect">
            <a:avLst/>
          </a:prstGeom>
        </p:spPr>
      </p:pic>
      <p:pic>
        <p:nvPicPr>
          <p:cNvPr id="39" name="Object 4" descr="preencoded.png">
            <a:extLst>
              <a:ext uri="{FF2B5EF4-FFF2-40B4-BE49-F238E27FC236}">
                <a16:creationId xmlns:a16="http://schemas.microsoft.com/office/drawing/2014/main" id="{E076FD8A-6B27-4126-87F2-BB5B2321A810}"/>
              </a:ext>
            </a:extLst>
          </p:cNvPr>
          <p:cNvPicPr>
            <a:picLocks noChangeAspect="1"/>
          </p:cNvPicPr>
          <p:nvPr/>
        </p:nvPicPr>
        <p:blipFill>
          <a:blip r:embed="rId5">
            <a:extLst>
              <a:ext uri="{96DAC541-7B7A-43D3-8B79-37D633B846F1}">
                <asvg:svgBlip xmlns:asvg="http://schemas.microsoft.com/office/drawing/2016/SVG/main" r:embed="rId11"/>
              </a:ext>
            </a:extLst>
          </a:blip>
          <a:stretch>
            <a:fillRect/>
          </a:stretch>
        </p:blipFill>
        <p:spPr>
          <a:xfrm rot="10800000">
            <a:off x="7098119" y="3434004"/>
            <a:ext cx="454371" cy="51848"/>
          </a:xfrm>
          <a:prstGeom prst="rect">
            <a:avLst/>
          </a:prstGeom>
        </p:spPr>
      </p:pic>
      <p:grpSp>
        <p:nvGrpSpPr>
          <p:cNvPr id="13" name="Group 12">
            <a:extLst>
              <a:ext uri="{FF2B5EF4-FFF2-40B4-BE49-F238E27FC236}">
                <a16:creationId xmlns:a16="http://schemas.microsoft.com/office/drawing/2014/main" id="{315FDCA2-8F8F-483F-8BE5-E95D056F4C6F}"/>
              </a:ext>
            </a:extLst>
          </p:cNvPr>
          <p:cNvGrpSpPr/>
          <p:nvPr/>
        </p:nvGrpSpPr>
        <p:grpSpPr>
          <a:xfrm>
            <a:off x="7708200" y="2966735"/>
            <a:ext cx="3029763" cy="935836"/>
            <a:chOff x="7708200" y="2966735"/>
            <a:chExt cx="3029763" cy="935836"/>
          </a:xfrm>
        </p:grpSpPr>
        <p:grpSp>
          <p:nvGrpSpPr>
            <p:cNvPr id="34" name="Group 33">
              <a:extLst>
                <a:ext uri="{FF2B5EF4-FFF2-40B4-BE49-F238E27FC236}">
                  <a16:creationId xmlns:a16="http://schemas.microsoft.com/office/drawing/2014/main" id="{2D6AEEB8-91A4-45D7-A404-E187D641F474}"/>
                </a:ext>
              </a:extLst>
            </p:cNvPr>
            <p:cNvGrpSpPr/>
            <p:nvPr/>
          </p:nvGrpSpPr>
          <p:grpSpPr>
            <a:xfrm>
              <a:off x="7708200" y="2966735"/>
              <a:ext cx="3029763" cy="934537"/>
              <a:chOff x="3999192" y="2644846"/>
              <a:chExt cx="3029763" cy="934537"/>
            </a:xfrm>
          </p:grpSpPr>
          <p:sp>
            <p:nvSpPr>
              <p:cNvPr id="22" name="Object 21"/>
              <p:cNvSpPr/>
              <p:nvPr/>
            </p:nvSpPr>
            <p:spPr>
              <a:xfrm>
                <a:off x="5053651" y="2857724"/>
                <a:ext cx="1975304" cy="427185"/>
              </a:xfrm>
              <a:prstGeom prst="rect">
                <a:avLst/>
              </a:prstGeom>
              <a:noFill/>
            </p:spPr>
            <p:txBody>
              <a:bodyPr wrap="square" lIns="0" tIns="0" rIns="0" bIns="0" rtlCol="0" anchor="t"/>
              <a:lstStyle/>
              <a:p>
                <a:pP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Seismic</a:t>
                </a:r>
                <a:br>
                  <a:rPr lang="en-US" sz="1700">
                    <a:solidFill>
                      <a:schemeClr val="tx1">
                        <a:lumMod val="85000"/>
                        <a:lumOff val="15000"/>
                      </a:schemeClr>
                    </a:solidFill>
                    <a:latin typeface="Montserrat Light" pitchFamily="34" charset="0"/>
                    <a:ea typeface="Montserrat Light" pitchFamily="34" charset="-122"/>
                    <a:cs typeface="Montserrat Light" pitchFamily="34" charset="-120"/>
                  </a:rPr>
                </a:b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Reflection</a:t>
                </a:r>
                <a:endParaRPr lang="en-US">
                  <a:solidFill>
                    <a:schemeClr val="tx1">
                      <a:lumMod val="85000"/>
                      <a:lumOff val="15000"/>
                    </a:schemeClr>
                  </a:solidFill>
                </a:endParaRPr>
              </a:p>
            </p:txBody>
          </p:sp>
          <p:sp>
            <p:nvSpPr>
              <p:cNvPr id="24" name="Object 23"/>
              <p:cNvSpPr/>
              <p:nvPr/>
            </p:nvSpPr>
            <p:spPr>
              <a:xfrm>
                <a:off x="4109362" y="2799883"/>
                <a:ext cx="714196" cy="714196"/>
              </a:xfrm>
              <a:prstGeom prst="ellipse">
                <a:avLst/>
              </a:prstGeom>
              <a:solidFill>
                <a:srgbClr val="97AA0F">
                  <a:alpha val="30000"/>
                </a:srgbClr>
              </a:solidFill>
            </p:spPr>
          </p:sp>
          <p:pic>
            <p:nvPicPr>
              <p:cNvPr id="25" name="Object 24" descr="preencoded.png"/>
              <p:cNvPicPr>
                <a:picLocks noChangeAspect="1"/>
              </p:cNvPicPr>
              <p:nvPr/>
            </p:nvPicPr>
            <p:blipFill>
              <a:blip r:embed="rId12">
                <a:alphaModFix amt="20000"/>
              </a:blip>
              <a:srcRect l="13095" r="13095"/>
              <a:stretch/>
            </p:blipFill>
            <p:spPr>
              <a:xfrm>
                <a:off x="3999192" y="2644846"/>
                <a:ext cx="934537" cy="934537"/>
              </a:xfrm>
              <a:prstGeom prst="ellipse">
                <a:avLst/>
              </a:prstGeom>
            </p:spPr>
          </p:pic>
        </p:grpSp>
        <p:sp>
          <p:nvSpPr>
            <p:cNvPr id="40" name="Object 18">
              <a:extLst>
                <a:ext uri="{FF2B5EF4-FFF2-40B4-BE49-F238E27FC236}">
                  <a16:creationId xmlns:a16="http://schemas.microsoft.com/office/drawing/2014/main" id="{6744BCF3-67AC-44F7-87FE-9B2AE2FD5DBB}"/>
                </a:ext>
              </a:extLst>
            </p:cNvPr>
            <p:cNvSpPr/>
            <p:nvPr/>
          </p:nvSpPr>
          <p:spPr>
            <a:xfrm>
              <a:off x="7708200" y="2966735"/>
              <a:ext cx="962040" cy="935836"/>
            </a:xfrm>
            <a:prstGeom prst="ellipse">
              <a:avLst/>
            </a:prstGeom>
            <a:noFill/>
            <a:ln w="50800">
              <a:solidFill>
                <a:schemeClr val="bg2">
                  <a:lumMod val="50000"/>
                </a:schemeClr>
              </a:solidFill>
              <a:prstDash val="solid"/>
              <a:miter lim="800000"/>
            </a:ln>
          </p:spPr>
        </p:sp>
      </p:grpSp>
      <p:grpSp>
        <p:nvGrpSpPr>
          <p:cNvPr id="36" name="Group 35">
            <a:extLst>
              <a:ext uri="{FF2B5EF4-FFF2-40B4-BE49-F238E27FC236}">
                <a16:creationId xmlns:a16="http://schemas.microsoft.com/office/drawing/2014/main" id="{7A7D3209-48B2-467F-B03E-D5BFF35E7A84}"/>
              </a:ext>
            </a:extLst>
          </p:cNvPr>
          <p:cNvGrpSpPr/>
          <p:nvPr/>
        </p:nvGrpSpPr>
        <p:grpSpPr>
          <a:xfrm>
            <a:off x="2702654" y="797872"/>
            <a:ext cx="3691739" cy="911266"/>
            <a:chOff x="4076255" y="1056701"/>
            <a:chExt cx="3691739" cy="911266"/>
          </a:xfrm>
        </p:grpSpPr>
        <p:sp>
          <p:nvSpPr>
            <p:cNvPr id="8" name="Object 7"/>
            <p:cNvSpPr/>
            <p:nvPr/>
          </p:nvSpPr>
          <p:spPr>
            <a:xfrm>
              <a:off x="4076255" y="1385360"/>
              <a:ext cx="3085580" cy="181882"/>
            </a:xfrm>
            <a:prstGeom prst="rect">
              <a:avLst/>
            </a:prstGeom>
            <a:noFill/>
          </p:spPr>
          <p:txBody>
            <a:bodyPr wrap="square" lIns="0" tIns="0" rIns="0" bIns="0" rtlCol="0" anchor="t"/>
            <a:lstStyle/>
            <a:p>
              <a:pPr algn="ctr">
                <a:lnSpc>
                  <a:spcPts val="1932"/>
                </a:lnSpc>
                <a:spcAft>
                  <a:spcPts val="600"/>
                </a:spcAft>
                <a:buNone/>
              </a:pPr>
              <a:r>
                <a:rPr lang="en-US" sz="1700">
                  <a:solidFill>
                    <a:srgbClr val="FFFFFF"/>
                  </a:solidFill>
                  <a:latin typeface="Montserrat Light" pitchFamily="34" charset="0"/>
                  <a:ea typeface="Montserrat Light" pitchFamily="34" charset="-122"/>
                  <a:cs typeface="Montserrat Light" pitchFamily="34" charset="-120"/>
                </a:rPr>
                <a:t>Seismic Refraction</a:t>
              </a:r>
              <a:endParaRPr lang="en-US"/>
            </a:p>
          </p:txBody>
        </p:sp>
        <p:pic>
          <p:nvPicPr>
            <p:cNvPr id="10" name="Object 9" descr="preencoded.png"/>
            <p:cNvPicPr>
              <a:picLocks noChangeAspect="1"/>
            </p:cNvPicPr>
            <p:nvPr/>
          </p:nvPicPr>
          <p:blipFill>
            <a:blip r:embed="rId13"/>
            <a:srcRect l="2298" r="2298"/>
            <a:stretch/>
          </p:blipFill>
          <p:spPr>
            <a:xfrm>
              <a:off x="6839408" y="1056701"/>
              <a:ext cx="911266" cy="911266"/>
            </a:xfrm>
            <a:prstGeom prst="ellipse">
              <a:avLst/>
            </a:prstGeom>
          </p:spPr>
        </p:pic>
        <p:sp>
          <p:nvSpPr>
            <p:cNvPr id="11" name="Object 10"/>
            <p:cNvSpPr/>
            <p:nvPr/>
          </p:nvSpPr>
          <p:spPr>
            <a:xfrm>
              <a:off x="6856727" y="1067296"/>
              <a:ext cx="911267" cy="898935"/>
            </a:xfrm>
            <a:prstGeom prst="ellipse">
              <a:avLst/>
            </a:prstGeom>
            <a:noFill/>
            <a:ln w="50800">
              <a:solidFill>
                <a:srgbClr val="97AA0F"/>
              </a:solidFill>
              <a:prstDash val="solid"/>
              <a:miter lim="800000"/>
            </a:ln>
          </p:spPr>
        </p:sp>
      </p:grpSp>
      <p:sp>
        <p:nvSpPr>
          <p:cNvPr id="44" name="Object 11">
            <a:extLst>
              <a:ext uri="{FF2B5EF4-FFF2-40B4-BE49-F238E27FC236}">
                <a16:creationId xmlns:a16="http://schemas.microsoft.com/office/drawing/2014/main" id="{40195CCB-1B26-4F13-9EF3-2FD8E3C4DCC9}"/>
              </a:ext>
            </a:extLst>
          </p:cNvPr>
          <p:cNvSpPr/>
          <p:nvPr/>
        </p:nvSpPr>
        <p:spPr>
          <a:xfrm>
            <a:off x="6710010" y="890474"/>
            <a:ext cx="3748440" cy="849892"/>
          </a:xfrm>
          <a:prstGeom prst="rect">
            <a:avLst/>
          </a:prstGeom>
          <a:noFill/>
        </p:spPr>
        <p:txBody>
          <a:bodyPr wrap="square" lIns="0" tIns="0" rIns="0" bIns="0" rtlCol="0" anchor="t"/>
          <a:lstStyle/>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Uses Snell’s Law</a:t>
            </a:r>
          </a:p>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Equipment includes seismic source and geophones/hydrophones</a:t>
            </a:r>
          </a:p>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Measures time it takes for the refracted waves to return to the surface</a:t>
            </a:r>
          </a:p>
          <a:p>
            <a:pPr>
              <a:lnSpc>
                <a:spcPts val="1932"/>
              </a:lnSpc>
              <a:spcAft>
                <a:spcPts val="600"/>
              </a:spcAft>
            </a:pPr>
            <a:endParaRPr lang="en-US" sz="1200">
              <a:solidFill>
                <a:schemeClr val="bg1"/>
              </a:solidFill>
            </a:endParaRPr>
          </a:p>
        </p:txBody>
      </p:sp>
      <p:sp>
        <p:nvSpPr>
          <p:cNvPr id="47" name="Object 11">
            <a:extLst>
              <a:ext uri="{FF2B5EF4-FFF2-40B4-BE49-F238E27FC236}">
                <a16:creationId xmlns:a16="http://schemas.microsoft.com/office/drawing/2014/main" id="{F28B65B1-0E41-4767-A1C1-670728255974}"/>
              </a:ext>
            </a:extLst>
          </p:cNvPr>
          <p:cNvSpPr/>
          <p:nvPr/>
        </p:nvSpPr>
        <p:spPr>
          <a:xfrm>
            <a:off x="7552490" y="3991005"/>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but measures the time it takes for the reflected wave to return to the surface</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Waves reflect off different layers, but cannot tell what the layers are</a:t>
            </a:r>
          </a:p>
          <a:p>
            <a:pPr>
              <a:lnSpc>
                <a:spcPts val="1932"/>
              </a:lnSpc>
              <a:spcAft>
                <a:spcPts val="600"/>
              </a:spcAft>
            </a:pPr>
            <a:endParaRPr lang="en-US" sz="1200">
              <a:solidFill>
                <a:schemeClr val="bg1"/>
              </a:solidFill>
            </a:endParaRPr>
          </a:p>
        </p:txBody>
      </p:sp>
      <p:sp>
        <p:nvSpPr>
          <p:cNvPr id="48" name="Object 11">
            <a:extLst>
              <a:ext uri="{FF2B5EF4-FFF2-40B4-BE49-F238E27FC236}">
                <a16:creationId xmlns:a16="http://schemas.microsoft.com/office/drawing/2014/main" id="{F32A8FD8-C57E-4E1F-A23B-FB8AA909E0E1}"/>
              </a:ext>
            </a:extLst>
          </p:cNvPr>
          <p:cNvSpPr/>
          <p:nvPr/>
        </p:nvSpPr>
        <p:spPr>
          <a:xfrm>
            <a:off x="6710010" y="5404351"/>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and refraction, but uses lower frequency waves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Cost effective for land applications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Expensive for water applications</a:t>
            </a:r>
          </a:p>
          <a:p>
            <a:pPr>
              <a:lnSpc>
                <a:spcPts val="1932"/>
              </a:lnSpc>
              <a:spcAft>
                <a:spcPts val="600"/>
              </a:spcAft>
            </a:pPr>
            <a:endParaRPr lang="en-US" sz="1200">
              <a:solidFill>
                <a:schemeClr val="bg1"/>
              </a:solidFill>
            </a:endParaRPr>
          </a:p>
        </p:txBody>
      </p:sp>
      <p:sp>
        <p:nvSpPr>
          <p:cNvPr id="49" name="Object 11">
            <a:extLst>
              <a:ext uri="{FF2B5EF4-FFF2-40B4-BE49-F238E27FC236}">
                <a16:creationId xmlns:a16="http://schemas.microsoft.com/office/drawing/2014/main" id="{B4F5A00A-0D5D-4E33-8B3B-68E54D71B1AB}"/>
              </a:ext>
            </a:extLst>
          </p:cNvPr>
          <p:cNvSpPr/>
          <p:nvPr/>
        </p:nvSpPr>
        <p:spPr>
          <a:xfrm>
            <a:off x="936751" y="3992815"/>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and refraction, but uses lower frequency waves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Cost effective for land applications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Expensive for water applications</a:t>
            </a:r>
          </a:p>
          <a:p>
            <a:pPr>
              <a:lnSpc>
                <a:spcPts val="1932"/>
              </a:lnSpc>
              <a:spcAft>
                <a:spcPts val="600"/>
              </a:spcAft>
            </a:pPr>
            <a:endParaRPr lang="en-US" sz="1200">
              <a:solidFill>
                <a:schemeClr val="bg1"/>
              </a:solidFill>
            </a:endParaRPr>
          </a:p>
        </p:txBody>
      </p:sp>
    </p:spTree>
    <p:extLst>
      <p:ext uri="{BB962C8B-B14F-4D97-AF65-F5344CB8AC3E}">
        <p14:creationId xmlns:p14="http://schemas.microsoft.com/office/powerpoint/2010/main" val="3478673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E2CD393-789B-48E9-895E-9B35E1D21477}"/>
              </a:ext>
            </a:extLst>
          </p:cNvPr>
          <p:cNvGrpSpPr/>
          <p:nvPr/>
        </p:nvGrpSpPr>
        <p:grpSpPr>
          <a:xfrm>
            <a:off x="257581" y="-26387"/>
            <a:ext cx="1445131" cy="1414743"/>
            <a:chOff x="257581" y="-26387"/>
            <a:chExt cx="1445131" cy="1414743"/>
          </a:xfrm>
        </p:grpSpPr>
        <p:pic>
          <p:nvPicPr>
            <p:cNvPr id="26" name="Object 25" descr="preencoded.png"/>
            <p:cNvPicPr>
              <a:picLocks noChangeAspect="1"/>
            </p:cNvPicPr>
            <p:nvPr/>
          </p:nvPicPr>
          <p:blipFill>
            <a:blip r:embed="rId3">
              <a:alphaModFix amt="35000"/>
            </a:blip>
            <a:srcRect l="-23000" t="-23000" r="-23000" b="-23000"/>
            <a:stretch/>
          </p:blipFill>
          <p:spPr>
            <a:xfrm>
              <a:off x="257581" y="122564"/>
              <a:ext cx="556551" cy="1049858"/>
            </a:xfrm>
            <a:prstGeom prst="rect">
              <a:avLst/>
            </a:prstGeom>
          </p:spPr>
        </p:pic>
        <p:pic>
          <p:nvPicPr>
            <p:cNvPr id="27" name="Object 26" descr="preencoded.png"/>
            <p:cNvPicPr>
              <a:picLocks noChangeAspect="1"/>
            </p:cNvPicPr>
            <p:nvPr/>
          </p:nvPicPr>
          <p:blipFill>
            <a:blip r:embed="rId4">
              <a:alphaModFix amt="35000"/>
            </a:blip>
            <a:srcRect l="-50000" t="-50000" r="-50000" b="-50000"/>
            <a:stretch/>
          </p:blipFill>
          <p:spPr>
            <a:xfrm>
              <a:off x="574678" y="-26387"/>
              <a:ext cx="1128034" cy="1414743"/>
            </a:xfrm>
            <a:prstGeom prst="rect">
              <a:avLst/>
            </a:prstGeom>
          </p:spPr>
        </p:pic>
      </p:grpSp>
      <p:sp>
        <p:nvSpPr>
          <p:cNvPr id="29" name="TextBox 28">
            <a:extLst>
              <a:ext uri="{FF2B5EF4-FFF2-40B4-BE49-F238E27FC236}">
                <a16:creationId xmlns:a16="http://schemas.microsoft.com/office/drawing/2014/main" id="{00985C70-E971-4C10-B007-8317059B58C5}"/>
              </a:ext>
            </a:extLst>
          </p:cNvPr>
          <p:cNvSpPr txBox="1"/>
          <p:nvPr/>
        </p:nvSpPr>
        <p:spPr>
          <a:xfrm>
            <a:off x="11653844" y="6337636"/>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13</a:t>
            </a:r>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685650" y="1977952"/>
            <a:ext cx="454371" cy="51848"/>
          </a:xfrm>
          <a:prstGeom prst="rect">
            <a:avLst/>
          </a:prstGeom>
        </p:spPr>
      </p:pic>
      <p:grpSp>
        <p:nvGrpSpPr>
          <p:cNvPr id="7" name="Group 6">
            <a:extLst>
              <a:ext uri="{FF2B5EF4-FFF2-40B4-BE49-F238E27FC236}">
                <a16:creationId xmlns:a16="http://schemas.microsoft.com/office/drawing/2014/main" id="{48D74075-FFA5-40BC-BD9A-F70E5FE6C2A3}"/>
              </a:ext>
            </a:extLst>
          </p:cNvPr>
          <p:cNvGrpSpPr/>
          <p:nvPr/>
        </p:nvGrpSpPr>
        <p:grpSpPr>
          <a:xfrm>
            <a:off x="2019300" y="5257316"/>
            <a:ext cx="4377483" cy="928578"/>
            <a:chOff x="2019300" y="5257316"/>
            <a:chExt cx="4377483" cy="928578"/>
          </a:xfrm>
        </p:grpSpPr>
        <p:sp>
          <p:nvSpPr>
            <p:cNvPr id="12" name="Object 11"/>
            <p:cNvSpPr/>
            <p:nvPr/>
          </p:nvSpPr>
          <p:spPr>
            <a:xfrm>
              <a:off x="2019300" y="5611443"/>
              <a:ext cx="3364361" cy="331843"/>
            </a:xfrm>
            <a:prstGeom prst="rect">
              <a:avLst/>
            </a:prstGeom>
            <a:noFill/>
          </p:spPr>
          <p:txBody>
            <a:bodyPr wrap="square" lIns="0" tIns="0" rIns="0" bIns="0" rtlCol="0" anchor="t"/>
            <a:lstStyle/>
            <a:p>
              <a:pPr algn="ct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Multichannel Analysis of Surface Waves (MASW)</a:t>
              </a:r>
              <a:endParaRPr lang="en-US">
                <a:solidFill>
                  <a:schemeClr val="tx1">
                    <a:lumMod val="85000"/>
                    <a:lumOff val="15000"/>
                  </a:schemeClr>
                </a:solidFill>
              </a:endParaRPr>
            </a:p>
          </p:txBody>
        </p:sp>
        <p:pic>
          <p:nvPicPr>
            <p:cNvPr id="14" name="Object 13" descr="preencoded.png"/>
            <p:cNvPicPr>
              <a:picLocks noChangeAspect="1"/>
            </p:cNvPicPr>
            <p:nvPr/>
          </p:nvPicPr>
          <p:blipFill>
            <a:blip r:embed="rId7">
              <a:alphaModFix amt="35000"/>
            </a:blip>
            <a:srcRect l="7129" r="7129"/>
            <a:stretch/>
          </p:blipFill>
          <p:spPr>
            <a:xfrm>
              <a:off x="5475816" y="5257316"/>
              <a:ext cx="918577" cy="918577"/>
            </a:xfrm>
            <a:prstGeom prst="ellipse">
              <a:avLst/>
            </a:prstGeom>
          </p:spPr>
        </p:pic>
        <p:sp>
          <p:nvSpPr>
            <p:cNvPr id="15" name="Object 14"/>
            <p:cNvSpPr/>
            <p:nvPr/>
          </p:nvSpPr>
          <p:spPr>
            <a:xfrm>
              <a:off x="5448923" y="5279991"/>
              <a:ext cx="947860" cy="905903"/>
            </a:xfrm>
            <a:prstGeom prst="ellipse">
              <a:avLst/>
            </a:prstGeom>
            <a:noFill/>
            <a:ln w="50800">
              <a:solidFill>
                <a:schemeClr val="bg2">
                  <a:lumMod val="50000"/>
                </a:schemeClr>
              </a:solidFill>
              <a:prstDash val="solid"/>
              <a:miter lim="800000"/>
            </a:ln>
          </p:spPr>
        </p:sp>
      </p:grpSp>
      <p:grpSp>
        <p:nvGrpSpPr>
          <p:cNvPr id="35" name="Group 34">
            <a:extLst>
              <a:ext uri="{FF2B5EF4-FFF2-40B4-BE49-F238E27FC236}">
                <a16:creationId xmlns:a16="http://schemas.microsoft.com/office/drawing/2014/main" id="{0802DCF2-00DF-4F96-8AE8-FE013434C4D0}"/>
              </a:ext>
            </a:extLst>
          </p:cNvPr>
          <p:cNvGrpSpPr/>
          <p:nvPr/>
        </p:nvGrpSpPr>
        <p:grpSpPr>
          <a:xfrm>
            <a:off x="15759" y="3048146"/>
            <a:ext cx="4089549" cy="912901"/>
            <a:chOff x="3674120" y="4966942"/>
            <a:chExt cx="4089549" cy="912901"/>
          </a:xfrm>
        </p:grpSpPr>
        <p:sp>
          <p:nvSpPr>
            <p:cNvPr id="16" name="Object 15"/>
            <p:cNvSpPr/>
            <p:nvPr/>
          </p:nvSpPr>
          <p:spPr>
            <a:xfrm>
              <a:off x="3674120" y="5213172"/>
              <a:ext cx="3014604" cy="427185"/>
            </a:xfrm>
            <a:prstGeom prst="rect">
              <a:avLst/>
            </a:prstGeom>
            <a:noFill/>
          </p:spPr>
          <p:txBody>
            <a:bodyPr wrap="square" lIns="0" tIns="0" rIns="0" bIns="0" rtlCol="0" anchor="t"/>
            <a:lstStyle/>
            <a:p>
              <a:pPr algn="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Electrical Resistivity</a:t>
              </a:r>
              <a:br>
                <a:rPr lang="en-US" sz="1700">
                  <a:solidFill>
                    <a:schemeClr val="tx1">
                      <a:lumMod val="85000"/>
                      <a:lumOff val="15000"/>
                    </a:schemeClr>
                  </a:solidFill>
                  <a:latin typeface="Montserrat Light" pitchFamily="34" charset="0"/>
                  <a:ea typeface="Montserrat Light" pitchFamily="34" charset="-122"/>
                  <a:cs typeface="Montserrat Light" pitchFamily="34" charset="-120"/>
                </a:rPr>
              </a:b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Tomography (ERT)</a:t>
              </a:r>
              <a:endParaRPr lang="en-US">
                <a:solidFill>
                  <a:schemeClr val="tx1">
                    <a:lumMod val="85000"/>
                    <a:lumOff val="15000"/>
                  </a:schemeClr>
                </a:solidFill>
              </a:endParaRPr>
            </a:p>
          </p:txBody>
        </p:sp>
        <p:pic>
          <p:nvPicPr>
            <p:cNvPr id="18" name="Object 17" descr="preencoded.png"/>
            <p:cNvPicPr>
              <a:picLocks noChangeAspect="1"/>
            </p:cNvPicPr>
            <p:nvPr/>
          </p:nvPicPr>
          <p:blipFill>
            <a:blip r:embed="rId8">
              <a:alphaModFix amt="20000"/>
            </a:blip>
            <a:srcRect l="16664" r="16664"/>
            <a:stretch/>
          </p:blipFill>
          <p:spPr>
            <a:xfrm>
              <a:off x="6857514" y="4973688"/>
              <a:ext cx="906155" cy="906155"/>
            </a:xfrm>
            <a:prstGeom prst="ellipse">
              <a:avLst/>
            </a:prstGeom>
          </p:spPr>
        </p:pic>
        <p:sp>
          <p:nvSpPr>
            <p:cNvPr id="19" name="Object 18"/>
            <p:cNvSpPr/>
            <p:nvPr/>
          </p:nvSpPr>
          <p:spPr>
            <a:xfrm>
              <a:off x="6844434" y="4966942"/>
              <a:ext cx="906155" cy="889998"/>
            </a:xfrm>
            <a:prstGeom prst="ellipse">
              <a:avLst/>
            </a:prstGeom>
            <a:noFill/>
            <a:ln w="50800">
              <a:solidFill>
                <a:schemeClr val="bg2">
                  <a:lumMod val="50000"/>
                </a:schemeClr>
              </a:solidFill>
              <a:prstDash val="solid"/>
              <a:miter lim="800000"/>
            </a:ln>
          </p:spPr>
        </p:sp>
      </p:grpSp>
      <p:pic>
        <p:nvPicPr>
          <p:cNvPr id="20" name="Object 1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839" y="2316928"/>
            <a:ext cx="2285992" cy="2286000"/>
          </a:xfrm>
          <a:prstGeom prst="rect">
            <a:avLst/>
          </a:prstGeom>
        </p:spPr>
      </p:pic>
      <p:sp>
        <p:nvSpPr>
          <p:cNvPr id="21" name="Object 20"/>
          <p:cNvSpPr/>
          <p:nvPr/>
        </p:nvSpPr>
        <p:spPr>
          <a:xfrm>
            <a:off x="4910960" y="3152198"/>
            <a:ext cx="2023787" cy="719147"/>
          </a:xfrm>
          <a:prstGeom prst="rect">
            <a:avLst/>
          </a:prstGeom>
          <a:noFill/>
        </p:spPr>
        <p:txBody>
          <a:bodyPr wrap="square" lIns="0" tIns="0" rIns="0" bIns="0" rtlCol="0" anchor="t"/>
          <a:lstStyle/>
          <a:p>
            <a:pPr algn="ctr">
              <a:lnSpc>
                <a:spcPts val="2688"/>
              </a:lnSpc>
              <a:spcAft>
                <a:spcPts val="600"/>
              </a:spcAft>
              <a:buNone/>
            </a:pPr>
            <a:r>
              <a:rPr lang="en-US" sz="2800">
                <a:solidFill>
                  <a:srgbClr val="FFFFFF"/>
                </a:solidFill>
                <a:latin typeface="Montserrat Light" pitchFamily="34" charset="0"/>
                <a:ea typeface="Montserrat Light" pitchFamily="34" charset="-122"/>
                <a:cs typeface="Montserrat Light" pitchFamily="34" charset="-120"/>
              </a:rPr>
              <a:t>Geophysics</a:t>
            </a:r>
            <a:br>
              <a:rPr lang="en-US" sz="2800">
                <a:solidFill>
                  <a:srgbClr val="FFFFFF"/>
                </a:solidFill>
                <a:latin typeface="Montserrat Light" pitchFamily="34" charset="0"/>
                <a:ea typeface="Montserrat Light" pitchFamily="34" charset="-122"/>
                <a:cs typeface="Montserrat Light" pitchFamily="34" charset="-120"/>
              </a:rPr>
            </a:br>
            <a:r>
              <a:rPr lang="en-US" sz="2800">
                <a:solidFill>
                  <a:srgbClr val="FFFFFF"/>
                </a:solidFill>
                <a:latin typeface="Montserrat Light" pitchFamily="34" charset="0"/>
                <a:ea typeface="Montserrat Light" pitchFamily="34" charset="-122"/>
                <a:cs typeface="Montserrat Light" pitchFamily="34" charset="-120"/>
              </a:rPr>
              <a:t>Research</a:t>
            </a:r>
            <a:endParaRPr lang="en-US" sz="2000"/>
          </a:p>
        </p:txBody>
      </p:sp>
      <p:pic>
        <p:nvPicPr>
          <p:cNvPr id="37" name="Object 4" descr="preencoded.png">
            <a:extLst>
              <a:ext uri="{FF2B5EF4-FFF2-40B4-BE49-F238E27FC236}">
                <a16:creationId xmlns:a16="http://schemas.microsoft.com/office/drawing/2014/main" id="{370DC1E8-5F52-47CF-AE4F-E5B04708F09A}"/>
              </a:ext>
            </a:extLst>
          </p:cNvPr>
          <p:cNvPicPr>
            <a:picLocks noChangeAspect="1"/>
          </p:cNvPicPr>
          <p:nvPr/>
        </p:nvPicPr>
        <p:blipFill>
          <a:blip r:embed="rId5">
            <a:extLst>
              <a:ext uri="{96DAC541-7B7A-43D3-8B79-37D633B846F1}">
                <asvg:svgBlip xmlns:asvg="http://schemas.microsoft.com/office/drawing/2016/SVG/main" r:embed="rId11"/>
              </a:ext>
            </a:extLst>
          </a:blip>
          <a:stretch>
            <a:fillRect/>
          </a:stretch>
        </p:blipFill>
        <p:spPr>
          <a:xfrm>
            <a:off x="4245444" y="3434004"/>
            <a:ext cx="454371" cy="51848"/>
          </a:xfrm>
          <a:prstGeom prst="rect">
            <a:avLst/>
          </a:prstGeom>
        </p:spPr>
      </p:pic>
      <p:pic>
        <p:nvPicPr>
          <p:cNvPr id="38" name="Object 4" descr="preencoded.png">
            <a:extLst>
              <a:ext uri="{FF2B5EF4-FFF2-40B4-BE49-F238E27FC236}">
                <a16:creationId xmlns:a16="http://schemas.microsoft.com/office/drawing/2014/main" id="{FBC3DE30-53BE-4F98-8F4D-1CE10BCE37F5}"/>
              </a:ext>
            </a:extLst>
          </p:cNvPr>
          <p:cNvPicPr>
            <a:picLocks noChangeAspect="1"/>
          </p:cNvPicPr>
          <p:nvPr/>
        </p:nvPicPr>
        <p:blipFill>
          <a:blip r:embed="rId5">
            <a:extLst>
              <a:ext uri="{96DAC541-7B7A-43D3-8B79-37D633B846F1}">
                <asvg:svgBlip xmlns:asvg="http://schemas.microsoft.com/office/drawing/2016/SVG/main" r:embed="rId11"/>
              </a:ext>
            </a:extLst>
          </a:blip>
          <a:stretch>
            <a:fillRect/>
          </a:stretch>
        </p:blipFill>
        <p:spPr>
          <a:xfrm rot="16200000">
            <a:off x="5682588" y="4873737"/>
            <a:ext cx="454371" cy="51848"/>
          </a:xfrm>
          <a:prstGeom prst="rect">
            <a:avLst/>
          </a:prstGeom>
        </p:spPr>
      </p:pic>
      <p:pic>
        <p:nvPicPr>
          <p:cNvPr id="39" name="Object 4" descr="preencoded.png">
            <a:extLst>
              <a:ext uri="{FF2B5EF4-FFF2-40B4-BE49-F238E27FC236}">
                <a16:creationId xmlns:a16="http://schemas.microsoft.com/office/drawing/2014/main" id="{E076FD8A-6B27-4126-87F2-BB5B2321A810}"/>
              </a:ext>
            </a:extLst>
          </p:cNvPr>
          <p:cNvPicPr>
            <a:picLocks noChangeAspect="1"/>
          </p:cNvPicPr>
          <p:nvPr/>
        </p:nvPicPr>
        <p:blipFill>
          <a:blip r:embed="rId5">
            <a:extLst>
              <a:ext uri="{96DAC541-7B7A-43D3-8B79-37D633B846F1}">
                <asvg:svgBlip xmlns:asvg="http://schemas.microsoft.com/office/drawing/2016/SVG/main" r:embed="rId11"/>
              </a:ext>
            </a:extLst>
          </a:blip>
          <a:stretch>
            <a:fillRect/>
          </a:stretch>
        </p:blipFill>
        <p:spPr>
          <a:xfrm rot="10800000">
            <a:off x="7098119" y="3434004"/>
            <a:ext cx="454371" cy="51848"/>
          </a:xfrm>
          <a:prstGeom prst="rect">
            <a:avLst/>
          </a:prstGeom>
        </p:spPr>
      </p:pic>
      <p:grpSp>
        <p:nvGrpSpPr>
          <p:cNvPr id="13" name="Group 12">
            <a:extLst>
              <a:ext uri="{FF2B5EF4-FFF2-40B4-BE49-F238E27FC236}">
                <a16:creationId xmlns:a16="http://schemas.microsoft.com/office/drawing/2014/main" id="{315FDCA2-8F8F-483F-8BE5-E95D056F4C6F}"/>
              </a:ext>
            </a:extLst>
          </p:cNvPr>
          <p:cNvGrpSpPr/>
          <p:nvPr/>
        </p:nvGrpSpPr>
        <p:grpSpPr>
          <a:xfrm>
            <a:off x="7708200" y="2966735"/>
            <a:ext cx="3029763" cy="935836"/>
            <a:chOff x="7708200" y="2966735"/>
            <a:chExt cx="3029763" cy="935836"/>
          </a:xfrm>
        </p:grpSpPr>
        <p:grpSp>
          <p:nvGrpSpPr>
            <p:cNvPr id="34" name="Group 33">
              <a:extLst>
                <a:ext uri="{FF2B5EF4-FFF2-40B4-BE49-F238E27FC236}">
                  <a16:creationId xmlns:a16="http://schemas.microsoft.com/office/drawing/2014/main" id="{2D6AEEB8-91A4-45D7-A404-E187D641F474}"/>
                </a:ext>
              </a:extLst>
            </p:cNvPr>
            <p:cNvGrpSpPr/>
            <p:nvPr/>
          </p:nvGrpSpPr>
          <p:grpSpPr>
            <a:xfrm>
              <a:off x="7708200" y="2966735"/>
              <a:ext cx="3029763" cy="934537"/>
              <a:chOff x="3999192" y="2644846"/>
              <a:chExt cx="3029763" cy="934537"/>
            </a:xfrm>
          </p:grpSpPr>
          <p:sp>
            <p:nvSpPr>
              <p:cNvPr id="22" name="Object 21"/>
              <p:cNvSpPr/>
              <p:nvPr/>
            </p:nvSpPr>
            <p:spPr>
              <a:xfrm>
                <a:off x="5053651" y="2857724"/>
                <a:ext cx="1975304" cy="427185"/>
              </a:xfrm>
              <a:prstGeom prst="rect">
                <a:avLst/>
              </a:prstGeom>
              <a:noFill/>
            </p:spPr>
            <p:txBody>
              <a:bodyPr wrap="square" lIns="0" tIns="0" rIns="0" bIns="0" rtlCol="0" anchor="t"/>
              <a:lstStyle/>
              <a:p>
                <a:pPr>
                  <a:lnSpc>
                    <a:spcPts val="1932"/>
                  </a:lnSpc>
                  <a:spcAft>
                    <a:spcPts val="600"/>
                  </a:spcAft>
                  <a:buNone/>
                </a:pPr>
                <a:r>
                  <a:rPr lang="en-US" sz="1700">
                    <a:solidFill>
                      <a:schemeClr val="bg1"/>
                    </a:solidFill>
                    <a:latin typeface="Montserrat Light" pitchFamily="34" charset="0"/>
                    <a:ea typeface="Montserrat Light" pitchFamily="34" charset="-122"/>
                    <a:cs typeface="Montserrat Light" pitchFamily="34" charset="-120"/>
                  </a:rPr>
                  <a:t>Seismic</a:t>
                </a:r>
                <a:br>
                  <a:rPr lang="en-US" sz="1700">
                    <a:solidFill>
                      <a:schemeClr val="bg1"/>
                    </a:solidFill>
                    <a:latin typeface="Montserrat Light" pitchFamily="34" charset="0"/>
                    <a:ea typeface="Montserrat Light" pitchFamily="34" charset="-122"/>
                    <a:cs typeface="Montserrat Light" pitchFamily="34" charset="-120"/>
                  </a:rPr>
                </a:br>
                <a:r>
                  <a:rPr lang="en-US" sz="1700">
                    <a:solidFill>
                      <a:schemeClr val="bg1"/>
                    </a:solidFill>
                    <a:latin typeface="Montserrat Light" pitchFamily="34" charset="0"/>
                    <a:ea typeface="Montserrat Light" pitchFamily="34" charset="-122"/>
                    <a:cs typeface="Montserrat Light" pitchFamily="34" charset="-120"/>
                  </a:rPr>
                  <a:t>Reflection</a:t>
                </a:r>
                <a:endParaRPr lang="en-US">
                  <a:solidFill>
                    <a:schemeClr val="bg1"/>
                  </a:solidFill>
                </a:endParaRPr>
              </a:p>
            </p:txBody>
          </p:sp>
          <p:sp>
            <p:nvSpPr>
              <p:cNvPr id="24" name="Object 23"/>
              <p:cNvSpPr/>
              <p:nvPr/>
            </p:nvSpPr>
            <p:spPr>
              <a:xfrm>
                <a:off x="4109362" y="2799883"/>
                <a:ext cx="714196" cy="714196"/>
              </a:xfrm>
              <a:prstGeom prst="ellipse">
                <a:avLst/>
              </a:prstGeom>
              <a:solidFill>
                <a:srgbClr val="97AA0F">
                  <a:alpha val="30000"/>
                </a:srgbClr>
              </a:solidFill>
            </p:spPr>
          </p:sp>
          <p:pic>
            <p:nvPicPr>
              <p:cNvPr id="25" name="Object 24" descr="preencoded.png"/>
              <p:cNvPicPr>
                <a:picLocks noChangeAspect="1"/>
              </p:cNvPicPr>
              <p:nvPr/>
            </p:nvPicPr>
            <p:blipFill>
              <a:blip r:embed="rId12">
                <a:alphaModFix/>
              </a:blip>
              <a:srcRect l="13095" r="13095"/>
              <a:stretch/>
            </p:blipFill>
            <p:spPr>
              <a:xfrm>
                <a:off x="3999192" y="2644846"/>
                <a:ext cx="934537" cy="934537"/>
              </a:xfrm>
              <a:prstGeom prst="ellipse">
                <a:avLst/>
              </a:prstGeom>
            </p:spPr>
          </p:pic>
        </p:grpSp>
        <p:sp>
          <p:nvSpPr>
            <p:cNvPr id="40" name="Object 18">
              <a:extLst>
                <a:ext uri="{FF2B5EF4-FFF2-40B4-BE49-F238E27FC236}">
                  <a16:creationId xmlns:a16="http://schemas.microsoft.com/office/drawing/2014/main" id="{6744BCF3-67AC-44F7-87FE-9B2AE2FD5DBB}"/>
                </a:ext>
              </a:extLst>
            </p:cNvPr>
            <p:cNvSpPr/>
            <p:nvPr/>
          </p:nvSpPr>
          <p:spPr>
            <a:xfrm>
              <a:off x="7708200" y="2966735"/>
              <a:ext cx="962040" cy="935836"/>
            </a:xfrm>
            <a:prstGeom prst="ellipse">
              <a:avLst/>
            </a:prstGeom>
            <a:noFill/>
            <a:ln w="50800">
              <a:solidFill>
                <a:srgbClr val="97AA0F"/>
              </a:solidFill>
              <a:prstDash val="solid"/>
              <a:miter lim="800000"/>
            </a:ln>
          </p:spPr>
        </p:sp>
      </p:grpSp>
      <p:grpSp>
        <p:nvGrpSpPr>
          <p:cNvPr id="36" name="Group 35">
            <a:extLst>
              <a:ext uri="{FF2B5EF4-FFF2-40B4-BE49-F238E27FC236}">
                <a16:creationId xmlns:a16="http://schemas.microsoft.com/office/drawing/2014/main" id="{7A7D3209-48B2-467F-B03E-D5BFF35E7A84}"/>
              </a:ext>
            </a:extLst>
          </p:cNvPr>
          <p:cNvGrpSpPr/>
          <p:nvPr/>
        </p:nvGrpSpPr>
        <p:grpSpPr>
          <a:xfrm>
            <a:off x="2702654" y="797872"/>
            <a:ext cx="3691739" cy="911266"/>
            <a:chOff x="4076255" y="1056701"/>
            <a:chExt cx="3691739" cy="911266"/>
          </a:xfrm>
        </p:grpSpPr>
        <p:sp>
          <p:nvSpPr>
            <p:cNvPr id="8" name="Object 7"/>
            <p:cNvSpPr/>
            <p:nvPr/>
          </p:nvSpPr>
          <p:spPr>
            <a:xfrm>
              <a:off x="4076255" y="1385360"/>
              <a:ext cx="3085580" cy="181882"/>
            </a:xfrm>
            <a:prstGeom prst="rect">
              <a:avLst/>
            </a:prstGeom>
            <a:noFill/>
          </p:spPr>
          <p:txBody>
            <a:bodyPr wrap="square" lIns="0" tIns="0" rIns="0" bIns="0" rtlCol="0" anchor="t"/>
            <a:lstStyle/>
            <a:p>
              <a:pPr algn="ct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Seismic Refraction</a:t>
              </a:r>
              <a:endParaRPr lang="en-US">
                <a:solidFill>
                  <a:schemeClr val="tx1">
                    <a:lumMod val="85000"/>
                    <a:lumOff val="15000"/>
                  </a:schemeClr>
                </a:solidFill>
              </a:endParaRPr>
            </a:p>
          </p:txBody>
        </p:sp>
        <p:pic>
          <p:nvPicPr>
            <p:cNvPr id="10" name="Object 9" descr="preencoded.png"/>
            <p:cNvPicPr>
              <a:picLocks noChangeAspect="1"/>
            </p:cNvPicPr>
            <p:nvPr/>
          </p:nvPicPr>
          <p:blipFill>
            <a:blip r:embed="rId13">
              <a:alphaModFix amt="35000"/>
            </a:blip>
            <a:srcRect l="2298" r="2298"/>
            <a:stretch/>
          </p:blipFill>
          <p:spPr>
            <a:xfrm>
              <a:off x="6839408" y="1056701"/>
              <a:ext cx="911266" cy="911266"/>
            </a:xfrm>
            <a:prstGeom prst="ellipse">
              <a:avLst/>
            </a:prstGeom>
          </p:spPr>
        </p:pic>
        <p:sp>
          <p:nvSpPr>
            <p:cNvPr id="11" name="Object 10"/>
            <p:cNvSpPr/>
            <p:nvPr/>
          </p:nvSpPr>
          <p:spPr>
            <a:xfrm>
              <a:off x="6856727" y="1067296"/>
              <a:ext cx="911267" cy="898935"/>
            </a:xfrm>
            <a:prstGeom prst="ellipse">
              <a:avLst/>
            </a:prstGeom>
            <a:noFill/>
            <a:ln w="50800">
              <a:solidFill>
                <a:schemeClr val="bg2">
                  <a:lumMod val="50000"/>
                </a:schemeClr>
              </a:solidFill>
              <a:prstDash val="solid"/>
              <a:miter lim="800000"/>
            </a:ln>
          </p:spPr>
        </p:sp>
      </p:grpSp>
      <p:sp>
        <p:nvSpPr>
          <p:cNvPr id="32" name="Object 11">
            <a:extLst>
              <a:ext uri="{FF2B5EF4-FFF2-40B4-BE49-F238E27FC236}">
                <a16:creationId xmlns:a16="http://schemas.microsoft.com/office/drawing/2014/main" id="{FFA47248-E706-46E2-BCFF-0F2BEA28559D}"/>
              </a:ext>
            </a:extLst>
          </p:cNvPr>
          <p:cNvSpPr/>
          <p:nvPr/>
        </p:nvSpPr>
        <p:spPr>
          <a:xfrm>
            <a:off x="6710010" y="890474"/>
            <a:ext cx="3748440" cy="849892"/>
          </a:xfrm>
          <a:prstGeom prst="rect">
            <a:avLst/>
          </a:prstGeom>
          <a:noFill/>
        </p:spPr>
        <p:txBody>
          <a:bodyPr wrap="square" lIns="0" tIns="0" rIns="0" bIns="0" rtlCol="0" anchor="t"/>
          <a:lstStyle/>
          <a:p>
            <a:pPr marL="171450" indent="-171450">
              <a:spcAft>
                <a:spcPts val="600"/>
              </a:spcAft>
              <a:buClr>
                <a:schemeClr val="bg2">
                  <a:lumMod val="75000"/>
                </a:schemeClr>
              </a:buClr>
              <a:buFont typeface="Arial" panose="020B0604020202020204" pitchFamily="34" charset="0"/>
              <a:buChar char="•"/>
            </a:pPr>
            <a:r>
              <a:rPr lang="en-US" sz="1200">
                <a:solidFill>
                  <a:schemeClr val="bg2">
                    <a:lumMod val="75000"/>
                  </a:schemeClr>
                </a:solidFill>
                <a:latin typeface="Montserrat Light" pitchFamily="34" charset="0"/>
              </a:rPr>
              <a:t>Uses Snell’s Law</a:t>
            </a:r>
          </a:p>
          <a:p>
            <a:pPr marL="171450" indent="-171450">
              <a:spcAft>
                <a:spcPts val="600"/>
              </a:spcAft>
              <a:buClr>
                <a:schemeClr val="bg2">
                  <a:lumMod val="75000"/>
                </a:schemeClr>
              </a:buClr>
              <a:buFont typeface="Arial" panose="020B0604020202020204" pitchFamily="34" charset="0"/>
              <a:buChar char="•"/>
            </a:pPr>
            <a:r>
              <a:rPr lang="en-US" sz="1200">
                <a:solidFill>
                  <a:schemeClr val="bg2">
                    <a:lumMod val="75000"/>
                  </a:schemeClr>
                </a:solidFill>
                <a:latin typeface="Montserrat Light" pitchFamily="34" charset="0"/>
              </a:rPr>
              <a:t>Equipment includes seismic source and geophones/hydrophones</a:t>
            </a:r>
          </a:p>
          <a:p>
            <a:pPr marL="171450" indent="-171450">
              <a:spcAft>
                <a:spcPts val="600"/>
              </a:spcAft>
              <a:buClr>
                <a:schemeClr val="bg2">
                  <a:lumMod val="75000"/>
                </a:schemeClr>
              </a:buClr>
              <a:buFont typeface="Arial" panose="020B0604020202020204" pitchFamily="34" charset="0"/>
              <a:buChar char="•"/>
            </a:pPr>
            <a:r>
              <a:rPr lang="en-US" sz="1200">
                <a:solidFill>
                  <a:schemeClr val="bg2">
                    <a:lumMod val="75000"/>
                  </a:schemeClr>
                </a:solidFill>
                <a:latin typeface="Montserrat Light" pitchFamily="34" charset="0"/>
              </a:rPr>
              <a:t>Measures time it takes for the refracted waves to return to the surface</a:t>
            </a:r>
          </a:p>
          <a:p>
            <a:pPr>
              <a:lnSpc>
                <a:spcPts val="1932"/>
              </a:lnSpc>
              <a:spcAft>
                <a:spcPts val="600"/>
              </a:spcAft>
            </a:pPr>
            <a:endParaRPr lang="en-US" sz="1200">
              <a:solidFill>
                <a:schemeClr val="bg2">
                  <a:lumMod val="75000"/>
                </a:schemeClr>
              </a:solidFill>
            </a:endParaRPr>
          </a:p>
        </p:txBody>
      </p:sp>
      <p:sp>
        <p:nvSpPr>
          <p:cNvPr id="42" name="Object 11">
            <a:extLst>
              <a:ext uri="{FF2B5EF4-FFF2-40B4-BE49-F238E27FC236}">
                <a16:creationId xmlns:a16="http://schemas.microsoft.com/office/drawing/2014/main" id="{01D01F83-BC34-46FD-AFF2-6FC121A797CB}"/>
              </a:ext>
            </a:extLst>
          </p:cNvPr>
          <p:cNvSpPr/>
          <p:nvPr/>
        </p:nvSpPr>
        <p:spPr>
          <a:xfrm>
            <a:off x="7552490" y="3991005"/>
            <a:ext cx="3748440" cy="849892"/>
          </a:xfrm>
          <a:prstGeom prst="rect">
            <a:avLst/>
          </a:prstGeom>
          <a:noFill/>
        </p:spPr>
        <p:txBody>
          <a:bodyPr wrap="square" lIns="0" tIns="0" rIns="0" bIns="0" rtlCol="0" anchor="t"/>
          <a:lstStyle/>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Similar to seismic refraction, but measures the time it takes for the reflected wave to return to the surface</a:t>
            </a:r>
          </a:p>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Waves reflect off different layers, but cannot tell what the layers are</a:t>
            </a:r>
          </a:p>
          <a:p>
            <a:pPr>
              <a:lnSpc>
                <a:spcPts val="1932"/>
              </a:lnSpc>
              <a:spcAft>
                <a:spcPts val="600"/>
              </a:spcAft>
            </a:pPr>
            <a:endParaRPr lang="en-US" sz="1200">
              <a:solidFill>
                <a:schemeClr val="bg1"/>
              </a:solidFill>
            </a:endParaRPr>
          </a:p>
        </p:txBody>
      </p:sp>
      <p:sp>
        <p:nvSpPr>
          <p:cNvPr id="43" name="Object 11">
            <a:extLst>
              <a:ext uri="{FF2B5EF4-FFF2-40B4-BE49-F238E27FC236}">
                <a16:creationId xmlns:a16="http://schemas.microsoft.com/office/drawing/2014/main" id="{77051B0D-4FF0-4BB7-836A-FA2BBE674F30}"/>
              </a:ext>
            </a:extLst>
          </p:cNvPr>
          <p:cNvSpPr/>
          <p:nvPr/>
        </p:nvSpPr>
        <p:spPr>
          <a:xfrm>
            <a:off x="6710010" y="5404351"/>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and refraction, but uses lower frequency waves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Cost effective for land applications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Expensive for water applications</a:t>
            </a:r>
          </a:p>
          <a:p>
            <a:pPr>
              <a:lnSpc>
                <a:spcPts val="1932"/>
              </a:lnSpc>
              <a:spcAft>
                <a:spcPts val="600"/>
              </a:spcAft>
            </a:pPr>
            <a:endParaRPr lang="en-US" sz="1200">
              <a:solidFill>
                <a:schemeClr val="bg1"/>
              </a:solidFill>
            </a:endParaRPr>
          </a:p>
        </p:txBody>
      </p:sp>
      <p:sp>
        <p:nvSpPr>
          <p:cNvPr id="44" name="Object 11">
            <a:extLst>
              <a:ext uri="{FF2B5EF4-FFF2-40B4-BE49-F238E27FC236}">
                <a16:creationId xmlns:a16="http://schemas.microsoft.com/office/drawing/2014/main" id="{D8894919-54B4-4419-800D-B6CF773AE244}"/>
              </a:ext>
            </a:extLst>
          </p:cNvPr>
          <p:cNvSpPr/>
          <p:nvPr/>
        </p:nvSpPr>
        <p:spPr>
          <a:xfrm>
            <a:off x="936751" y="3992815"/>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and refraction, but uses lower frequency waves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Cost effective for land applications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Expensive for water applications</a:t>
            </a:r>
          </a:p>
          <a:p>
            <a:pPr>
              <a:lnSpc>
                <a:spcPts val="1932"/>
              </a:lnSpc>
              <a:spcAft>
                <a:spcPts val="600"/>
              </a:spcAft>
            </a:pPr>
            <a:endParaRPr lang="en-US" sz="1200">
              <a:solidFill>
                <a:schemeClr val="bg1"/>
              </a:solidFill>
            </a:endParaRPr>
          </a:p>
        </p:txBody>
      </p:sp>
    </p:spTree>
    <p:extLst>
      <p:ext uri="{BB962C8B-B14F-4D97-AF65-F5344CB8AC3E}">
        <p14:creationId xmlns:p14="http://schemas.microsoft.com/office/powerpoint/2010/main" val="696908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E2CD393-789B-48E9-895E-9B35E1D21477}"/>
              </a:ext>
            </a:extLst>
          </p:cNvPr>
          <p:cNvGrpSpPr/>
          <p:nvPr/>
        </p:nvGrpSpPr>
        <p:grpSpPr>
          <a:xfrm>
            <a:off x="257581" y="-26387"/>
            <a:ext cx="1445131" cy="1414743"/>
            <a:chOff x="257581" y="-26387"/>
            <a:chExt cx="1445131" cy="1414743"/>
          </a:xfrm>
        </p:grpSpPr>
        <p:pic>
          <p:nvPicPr>
            <p:cNvPr id="26" name="Object 25" descr="preencoded.png"/>
            <p:cNvPicPr>
              <a:picLocks noChangeAspect="1"/>
            </p:cNvPicPr>
            <p:nvPr/>
          </p:nvPicPr>
          <p:blipFill>
            <a:blip r:embed="rId3">
              <a:alphaModFix amt="35000"/>
            </a:blip>
            <a:srcRect l="-23000" t="-23000" r="-23000" b="-23000"/>
            <a:stretch/>
          </p:blipFill>
          <p:spPr>
            <a:xfrm>
              <a:off x="257581" y="122564"/>
              <a:ext cx="556551" cy="1049858"/>
            </a:xfrm>
            <a:prstGeom prst="rect">
              <a:avLst/>
            </a:prstGeom>
          </p:spPr>
        </p:pic>
        <p:pic>
          <p:nvPicPr>
            <p:cNvPr id="27" name="Object 26" descr="preencoded.png"/>
            <p:cNvPicPr>
              <a:picLocks noChangeAspect="1"/>
            </p:cNvPicPr>
            <p:nvPr/>
          </p:nvPicPr>
          <p:blipFill>
            <a:blip r:embed="rId4">
              <a:alphaModFix amt="35000"/>
            </a:blip>
            <a:srcRect l="-50000" t="-50000" r="-50000" b="-50000"/>
            <a:stretch/>
          </p:blipFill>
          <p:spPr>
            <a:xfrm>
              <a:off x="574678" y="-26387"/>
              <a:ext cx="1128034" cy="1414743"/>
            </a:xfrm>
            <a:prstGeom prst="rect">
              <a:avLst/>
            </a:prstGeom>
          </p:spPr>
        </p:pic>
      </p:grpSp>
      <p:sp>
        <p:nvSpPr>
          <p:cNvPr id="29" name="TextBox 28">
            <a:extLst>
              <a:ext uri="{FF2B5EF4-FFF2-40B4-BE49-F238E27FC236}">
                <a16:creationId xmlns:a16="http://schemas.microsoft.com/office/drawing/2014/main" id="{00985C70-E971-4C10-B007-8317059B58C5}"/>
              </a:ext>
            </a:extLst>
          </p:cNvPr>
          <p:cNvSpPr txBox="1"/>
          <p:nvPr/>
        </p:nvSpPr>
        <p:spPr>
          <a:xfrm>
            <a:off x="11653844" y="6337636"/>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14</a:t>
            </a:r>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685650" y="1977952"/>
            <a:ext cx="454371" cy="51848"/>
          </a:xfrm>
          <a:prstGeom prst="rect">
            <a:avLst/>
          </a:prstGeom>
        </p:spPr>
      </p:pic>
      <p:grpSp>
        <p:nvGrpSpPr>
          <p:cNvPr id="35" name="Group 34">
            <a:extLst>
              <a:ext uri="{FF2B5EF4-FFF2-40B4-BE49-F238E27FC236}">
                <a16:creationId xmlns:a16="http://schemas.microsoft.com/office/drawing/2014/main" id="{0802DCF2-00DF-4F96-8AE8-FE013434C4D0}"/>
              </a:ext>
            </a:extLst>
          </p:cNvPr>
          <p:cNvGrpSpPr/>
          <p:nvPr/>
        </p:nvGrpSpPr>
        <p:grpSpPr>
          <a:xfrm>
            <a:off x="15759" y="3048146"/>
            <a:ext cx="4089549" cy="912901"/>
            <a:chOff x="3674120" y="4966942"/>
            <a:chExt cx="4089549" cy="912901"/>
          </a:xfrm>
        </p:grpSpPr>
        <p:sp>
          <p:nvSpPr>
            <p:cNvPr id="16" name="Object 15"/>
            <p:cNvSpPr/>
            <p:nvPr/>
          </p:nvSpPr>
          <p:spPr>
            <a:xfrm>
              <a:off x="3674120" y="5213172"/>
              <a:ext cx="3014604" cy="427185"/>
            </a:xfrm>
            <a:prstGeom prst="rect">
              <a:avLst/>
            </a:prstGeom>
            <a:noFill/>
          </p:spPr>
          <p:txBody>
            <a:bodyPr wrap="square" lIns="0" tIns="0" rIns="0" bIns="0" rtlCol="0" anchor="t"/>
            <a:lstStyle/>
            <a:p>
              <a:pPr algn="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Electrical Resistivity</a:t>
              </a:r>
              <a:br>
                <a:rPr lang="en-US" sz="1700">
                  <a:solidFill>
                    <a:schemeClr val="tx1">
                      <a:lumMod val="85000"/>
                      <a:lumOff val="15000"/>
                    </a:schemeClr>
                  </a:solidFill>
                  <a:latin typeface="Montserrat Light" pitchFamily="34" charset="0"/>
                  <a:ea typeface="Montserrat Light" pitchFamily="34" charset="-122"/>
                  <a:cs typeface="Montserrat Light" pitchFamily="34" charset="-120"/>
                </a:rPr>
              </a:b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Tomography (ERT)</a:t>
              </a:r>
              <a:endParaRPr lang="en-US">
                <a:solidFill>
                  <a:schemeClr val="tx1">
                    <a:lumMod val="85000"/>
                    <a:lumOff val="15000"/>
                  </a:schemeClr>
                </a:solidFill>
              </a:endParaRPr>
            </a:p>
          </p:txBody>
        </p:sp>
        <p:pic>
          <p:nvPicPr>
            <p:cNvPr id="18" name="Object 17" descr="preencoded.png"/>
            <p:cNvPicPr>
              <a:picLocks noChangeAspect="1"/>
            </p:cNvPicPr>
            <p:nvPr/>
          </p:nvPicPr>
          <p:blipFill>
            <a:blip r:embed="rId7">
              <a:alphaModFix amt="20000"/>
            </a:blip>
            <a:srcRect l="16664" r="16664"/>
            <a:stretch/>
          </p:blipFill>
          <p:spPr>
            <a:xfrm>
              <a:off x="6857514" y="4973688"/>
              <a:ext cx="906155" cy="906155"/>
            </a:xfrm>
            <a:prstGeom prst="ellipse">
              <a:avLst/>
            </a:prstGeom>
          </p:spPr>
        </p:pic>
        <p:sp>
          <p:nvSpPr>
            <p:cNvPr id="19" name="Object 18"/>
            <p:cNvSpPr/>
            <p:nvPr/>
          </p:nvSpPr>
          <p:spPr>
            <a:xfrm>
              <a:off x="6844434" y="4966942"/>
              <a:ext cx="906155" cy="889998"/>
            </a:xfrm>
            <a:prstGeom prst="ellipse">
              <a:avLst/>
            </a:prstGeom>
            <a:noFill/>
            <a:ln w="50800">
              <a:solidFill>
                <a:schemeClr val="bg2">
                  <a:lumMod val="50000"/>
                </a:schemeClr>
              </a:solidFill>
              <a:prstDash val="solid"/>
              <a:miter lim="800000"/>
            </a:ln>
          </p:spPr>
        </p:sp>
      </p:grpSp>
      <p:pic>
        <p:nvPicPr>
          <p:cNvPr id="20" name="Object 19"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9839" y="2316928"/>
            <a:ext cx="2285992" cy="2286000"/>
          </a:xfrm>
          <a:prstGeom prst="rect">
            <a:avLst/>
          </a:prstGeom>
        </p:spPr>
      </p:pic>
      <p:sp>
        <p:nvSpPr>
          <p:cNvPr id="21" name="Object 20"/>
          <p:cNvSpPr/>
          <p:nvPr/>
        </p:nvSpPr>
        <p:spPr>
          <a:xfrm>
            <a:off x="4910960" y="3152198"/>
            <a:ext cx="2023787" cy="719147"/>
          </a:xfrm>
          <a:prstGeom prst="rect">
            <a:avLst/>
          </a:prstGeom>
          <a:noFill/>
        </p:spPr>
        <p:txBody>
          <a:bodyPr wrap="square" lIns="0" tIns="0" rIns="0" bIns="0" rtlCol="0" anchor="t"/>
          <a:lstStyle/>
          <a:p>
            <a:pPr algn="ctr">
              <a:lnSpc>
                <a:spcPts val="2688"/>
              </a:lnSpc>
              <a:spcAft>
                <a:spcPts val="600"/>
              </a:spcAft>
              <a:buNone/>
            </a:pPr>
            <a:r>
              <a:rPr lang="en-US" sz="2800">
                <a:solidFill>
                  <a:srgbClr val="FFFFFF"/>
                </a:solidFill>
                <a:latin typeface="Montserrat Light" pitchFamily="34" charset="0"/>
                <a:ea typeface="Montserrat Light" pitchFamily="34" charset="-122"/>
                <a:cs typeface="Montserrat Light" pitchFamily="34" charset="-120"/>
              </a:rPr>
              <a:t>Geophysics</a:t>
            </a:r>
            <a:br>
              <a:rPr lang="en-US" sz="2800">
                <a:solidFill>
                  <a:srgbClr val="FFFFFF"/>
                </a:solidFill>
                <a:latin typeface="Montserrat Light" pitchFamily="34" charset="0"/>
                <a:ea typeface="Montserrat Light" pitchFamily="34" charset="-122"/>
                <a:cs typeface="Montserrat Light" pitchFamily="34" charset="-120"/>
              </a:rPr>
            </a:br>
            <a:r>
              <a:rPr lang="en-US" sz="2800">
                <a:solidFill>
                  <a:srgbClr val="FFFFFF"/>
                </a:solidFill>
                <a:latin typeface="Montserrat Light" pitchFamily="34" charset="0"/>
                <a:ea typeface="Montserrat Light" pitchFamily="34" charset="-122"/>
                <a:cs typeface="Montserrat Light" pitchFamily="34" charset="-120"/>
              </a:rPr>
              <a:t>Research</a:t>
            </a:r>
            <a:endParaRPr lang="en-US" sz="2000"/>
          </a:p>
        </p:txBody>
      </p:sp>
      <p:pic>
        <p:nvPicPr>
          <p:cNvPr id="37" name="Object 4" descr="preencoded.png">
            <a:extLst>
              <a:ext uri="{FF2B5EF4-FFF2-40B4-BE49-F238E27FC236}">
                <a16:creationId xmlns:a16="http://schemas.microsoft.com/office/drawing/2014/main" id="{370DC1E8-5F52-47CF-AE4F-E5B04708F09A}"/>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4245444" y="3434004"/>
            <a:ext cx="454371" cy="51848"/>
          </a:xfrm>
          <a:prstGeom prst="rect">
            <a:avLst/>
          </a:prstGeom>
        </p:spPr>
      </p:pic>
      <p:pic>
        <p:nvPicPr>
          <p:cNvPr id="38" name="Object 4" descr="preencoded.png">
            <a:extLst>
              <a:ext uri="{FF2B5EF4-FFF2-40B4-BE49-F238E27FC236}">
                <a16:creationId xmlns:a16="http://schemas.microsoft.com/office/drawing/2014/main" id="{FBC3DE30-53BE-4F98-8F4D-1CE10BCE37F5}"/>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rot="16200000">
            <a:off x="5682588" y="4873737"/>
            <a:ext cx="454371" cy="51848"/>
          </a:xfrm>
          <a:prstGeom prst="rect">
            <a:avLst/>
          </a:prstGeom>
        </p:spPr>
      </p:pic>
      <p:pic>
        <p:nvPicPr>
          <p:cNvPr id="39" name="Object 4" descr="preencoded.png">
            <a:extLst>
              <a:ext uri="{FF2B5EF4-FFF2-40B4-BE49-F238E27FC236}">
                <a16:creationId xmlns:a16="http://schemas.microsoft.com/office/drawing/2014/main" id="{E076FD8A-6B27-4126-87F2-BB5B2321A810}"/>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rot="10800000">
            <a:off x="7098119" y="3434004"/>
            <a:ext cx="454371" cy="51848"/>
          </a:xfrm>
          <a:prstGeom prst="rect">
            <a:avLst/>
          </a:prstGeom>
        </p:spPr>
      </p:pic>
      <p:grpSp>
        <p:nvGrpSpPr>
          <p:cNvPr id="36" name="Group 35">
            <a:extLst>
              <a:ext uri="{FF2B5EF4-FFF2-40B4-BE49-F238E27FC236}">
                <a16:creationId xmlns:a16="http://schemas.microsoft.com/office/drawing/2014/main" id="{7A7D3209-48B2-467F-B03E-D5BFF35E7A84}"/>
              </a:ext>
            </a:extLst>
          </p:cNvPr>
          <p:cNvGrpSpPr/>
          <p:nvPr/>
        </p:nvGrpSpPr>
        <p:grpSpPr>
          <a:xfrm>
            <a:off x="2702654" y="797872"/>
            <a:ext cx="3691739" cy="911266"/>
            <a:chOff x="4076255" y="1056701"/>
            <a:chExt cx="3691739" cy="911266"/>
          </a:xfrm>
        </p:grpSpPr>
        <p:sp>
          <p:nvSpPr>
            <p:cNvPr id="8" name="Object 7"/>
            <p:cNvSpPr/>
            <p:nvPr/>
          </p:nvSpPr>
          <p:spPr>
            <a:xfrm>
              <a:off x="4076255" y="1385360"/>
              <a:ext cx="3085580" cy="181882"/>
            </a:xfrm>
            <a:prstGeom prst="rect">
              <a:avLst/>
            </a:prstGeom>
            <a:noFill/>
          </p:spPr>
          <p:txBody>
            <a:bodyPr wrap="square" lIns="0" tIns="0" rIns="0" bIns="0" rtlCol="0" anchor="t"/>
            <a:lstStyle/>
            <a:p>
              <a:pPr algn="ct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Seismic Refraction</a:t>
              </a:r>
              <a:endParaRPr lang="en-US">
                <a:solidFill>
                  <a:schemeClr val="tx1">
                    <a:lumMod val="85000"/>
                    <a:lumOff val="15000"/>
                  </a:schemeClr>
                </a:solidFill>
              </a:endParaRPr>
            </a:p>
          </p:txBody>
        </p:sp>
        <p:pic>
          <p:nvPicPr>
            <p:cNvPr id="10" name="Object 9" descr="preencoded.png"/>
            <p:cNvPicPr>
              <a:picLocks noChangeAspect="1"/>
            </p:cNvPicPr>
            <p:nvPr/>
          </p:nvPicPr>
          <p:blipFill>
            <a:blip r:embed="rId11">
              <a:alphaModFix amt="35000"/>
            </a:blip>
            <a:srcRect l="2298" r="2298"/>
            <a:stretch/>
          </p:blipFill>
          <p:spPr>
            <a:xfrm>
              <a:off x="6839408" y="1056701"/>
              <a:ext cx="911266" cy="911266"/>
            </a:xfrm>
            <a:prstGeom prst="ellipse">
              <a:avLst/>
            </a:prstGeom>
          </p:spPr>
        </p:pic>
        <p:sp>
          <p:nvSpPr>
            <p:cNvPr id="11" name="Object 10"/>
            <p:cNvSpPr/>
            <p:nvPr/>
          </p:nvSpPr>
          <p:spPr>
            <a:xfrm>
              <a:off x="6856727" y="1067296"/>
              <a:ext cx="911267" cy="898935"/>
            </a:xfrm>
            <a:prstGeom prst="ellipse">
              <a:avLst/>
            </a:prstGeom>
            <a:noFill/>
            <a:ln w="50800">
              <a:solidFill>
                <a:schemeClr val="bg2">
                  <a:lumMod val="50000"/>
                </a:schemeClr>
              </a:solidFill>
              <a:prstDash val="solid"/>
              <a:miter lim="800000"/>
            </a:ln>
          </p:spPr>
        </p:sp>
      </p:grpSp>
      <p:grpSp>
        <p:nvGrpSpPr>
          <p:cNvPr id="32" name="Group 31">
            <a:extLst>
              <a:ext uri="{FF2B5EF4-FFF2-40B4-BE49-F238E27FC236}">
                <a16:creationId xmlns:a16="http://schemas.microsoft.com/office/drawing/2014/main" id="{F74172B2-7309-4AF6-8D4B-03685B97EA09}"/>
              </a:ext>
            </a:extLst>
          </p:cNvPr>
          <p:cNvGrpSpPr/>
          <p:nvPr/>
        </p:nvGrpSpPr>
        <p:grpSpPr>
          <a:xfrm>
            <a:off x="7708200" y="2966735"/>
            <a:ext cx="3029763" cy="935836"/>
            <a:chOff x="7708200" y="2966735"/>
            <a:chExt cx="3029763" cy="935836"/>
          </a:xfrm>
        </p:grpSpPr>
        <p:grpSp>
          <p:nvGrpSpPr>
            <p:cNvPr id="33" name="Group 32">
              <a:extLst>
                <a:ext uri="{FF2B5EF4-FFF2-40B4-BE49-F238E27FC236}">
                  <a16:creationId xmlns:a16="http://schemas.microsoft.com/office/drawing/2014/main" id="{A674DB0F-1842-43E5-99BC-046ECB35D064}"/>
                </a:ext>
              </a:extLst>
            </p:cNvPr>
            <p:cNvGrpSpPr/>
            <p:nvPr/>
          </p:nvGrpSpPr>
          <p:grpSpPr>
            <a:xfrm>
              <a:off x="7708200" y="2966735"/>
              <a:ext cx="3029763" cy="934537"/>
              <a:chOff x="3999192" y="2644846"/>
              <a:chExt cx="3029763" cy="934537"/>
            </a:xfrm>
          </p:grpSpPr>
          <p:sp>
            <p:nvSpPr>
              <p:cNvPr id="43" name="Object 21">
                <a:extLst>
                  <a:ext uri="{FF2B5EF4-FFF2-40B4-BE49-F238E27FC236}">
                    <a16:creationId xmlns:a16="http://schemas.microsoft.com/office/drawing/2014/main" id="{FB8A8147-435F-4E92-BDA4-E7ABD58E7475}"/>
                  </a:ext>
                </a:extLst>
              </p:cNvPr>
              <p:cNvSpPr/>
              <p:nvPr/>
            </p:nvSpPr>
            <p:spPr>
              <a:xfrm>
                <a:off x="5053651" y="2857724"/>
                <a:ext cx="1975304" cy="427185"/>
              </a:xfrm>
              <a:prstGeom prst="rect">
                <a:avLst/>
              </a:prstGeom>
              <a:noFill/>
            </p:spPr>
            <p:txBody>
              <a:bodyPr wrap="square" lIns="0" tIns="0" rIns="0" bIns="0" rtlCol="0" anchor="t"/>
              <a:lstStyle/>
              <a:p>
                <a:pP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Seismic</a:t>
                </a:r>
                <a:br>
                  <a:rPr lang="en-US" sz="1700">
                    <a:solidFill>
                      <a:schemeClr val="tx1">
                        <a:lumMod val="85000"/>
                        <a:lumOff val="15000"/>
                      </a:schemeClr>
                    </a:solidFill>
                    <a:latin typeface="Montserrat Light" pitchFamily="34" charset="0"/>
                    <a:ea typeface="Montserrat Light" pitchFamily="34" charset="-122"/>
                    <a:cs typeface="Montserrat Light" pitchFamily="34" charset="-120"/>
                  </a:rPr>
                </a:b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Reflection</a:t>
                </a:r>
                <a:endParaRPr lang="en-US">
                  <a:solidFill>
                    <a:schemeClr val="tx1">
                      <a:lumMod val="85000"/>
                      <a:lumOff val="15000"/>
                    </a:schemeClr>
                  </a:solidFill>
                </a:endParaRPr>
              </a:p>
            </p:txBody>
          </p:sp>
          <p:sp>
            <p:nvSpPr>
              <p:cNvPr id="44" name="Object 23">
                <a:extLst>
                  <a:ext uri="{FF2B5EF4-FFF2-40B4-BE49-F238E27FC236}">
                    <a16:creationId xmlns:a16="http://schemas.microsoft.com/office/drawing/2014/main" id="{30D57497-6CA4-41EB-8121-491E58B08000}"/>
                  </a:ext>
                </a:extLst>
              </p:cNvPr>
              <p:cNvSpPr/>
              <p:nvPr/>
            </p:nvSpPr>
            <p:spPr>
              <a:xfrm>
                <a:off x="4109362" y="2799883"/>
                <a:ext cx="714196" cy="714196"/>
              </a:xfrm>
              <a:prstGeom prst="ellipse">
                <a:avLst/>
              </a:prstGeom>
              <a:solidFill>
                <a:srgbClr val="97AA0F">
                  <a:alpha val="30000"/>
                </a:srgbClr>
              </a:solidFill>
            </p:spPr>
          </p:sp>
          <p:pic>
            <p:nvPicPr>
              <p:cNvPr id="45" name="Object 24" descr="preencoded.png">
                <a:extLst>
                  <a:ext uri="{FF2B5EF4-FFF2-40B4-BE49-F238E27FC236}">
                    <a16:creationId xmlns:a16="http://schemas.microsoft.com/office/drawing/2014/main" id="{F389410D-BB7E-4477-AA23-FD338BCB41F3}"/>
                  </a:ext>
                </a:extLst>
              </p:cNvPr>
              <p:cNvPicPr>
                <a:picLocks noChangeAspect="1"/>
              </p:cNvPicPr>
              <p:nvPr/>
            </p:nvPicPr>
            <p:blipFill>
              <a:blip r:embed="rId12">
                <a:alphaModFix amt="20000"/>
              </a:blip>
              <a:srcRect l="13095" r="13095"/>
              <a:stretch/>
            </p:blipFill>
            <p:spPr>
              <a:xfrm>
                <a:off x="3999192" y="2644846"/>
                <a:ext cx="934537" cy="934537"/>
              </a:xfrm>
              <a:prstGeom prst="ellipse">
                <a:avLst/>
              </a:prstGeom>
            </p:spPr>
          </p:pic>
        </p:grpSp>
        <p:sp>
          <p:nvSpPr>
            <p:cNvPr id="42" name="Object 18">
              <a:extLst>
                <a:ext uri="{FF2B5EF4-FFF2-40B4-BE49-F238E27FC236}">
                  <a16:creationId xmlns:a16="http://schemas.microsoft.com/office/drawing/2014/main" id="{51DDF45E-2ACF-4A3C-B661-1C5224393D9B}"/>
                </a:ext>
              </a:extLst>
            </p:cNvPr>
            <p:cNvSpPr/>
            <p:nvPr/>
          </p:nvSpPr>
          <p:spPr>
            <a:xfrm>
              <a:off x="7708200" y="2966735"/>
              <a:ext cx="962040" cy="935836"/>
            </a:xfrm>
            <a:prstGeom prst="ellipse">
              <a:avLst/>
            </a:prstGeom>
            <a:noFill/>
            <a:ln w="50800">
              <a:solidFill>
                <a:schemeClr val="bg2">
                  <a:lumMod val="50000"/>
                </a:schemeClr>
              </a:solidFill>
              <a:prstDash val="solid"/>
              <a:miter lim="800000"/>
            </a:ln>
          </p:spPr>
        </p:sp>
      </p:grpSp>
      <p:sp>
        <p:nvSpPr>
          <p:cNvPr id="46" name="Object 11">
            <a:extLst>
              <a:ext uri="{FF2B5EF4-FFF2-40B4-BE49-F238E27FC236}">
                <a16:creationId xmlns:a16="http://schemas.microsoft.com/office/drawing/2014/main" id="{AB793FD6-DB05-4436-8F98-6137E0E0939F}"/>
              </a:ext>
            </a:extLst>
          </p:cNvPr>
          <p:cNvSpPr/>
          <p:nvPr/>
        </p:nvSpPr>
        <p:spPr>
          <a:xfrm>
            <a:off x="2019300" y="5611443"/>
            <a:ext cx="3364361" cy="331843"/>
          </a:xfrm>
          <a:prstGeom prst="rect">
            <a:avLst/>
          </a:prstGeom>
          <a:noFill/>
        </p:spPr>
        <p:txBody>
          <a:bodyPr wrap="square" lIns="0" tIns="0" rIns="0" bIns="0" rtlCol="0" anchor="t"/>
          <a:lstStyle/>
          <a:p>
            <a:pPr algn="ctr">
              <a:lnSpc>
                <a:spcPts val="1932"/>
              </a:lnSpc>
              <a:spcAft>
                <a:spcPts val="600"/>
              </a:spcAft>
              <a:buNone/>
            </a:pPr>
            <a:r>
              <a:rPr lang="en-US" sz="1700">
                <a:solidFill>
                  <a:srgbClr val="FFFFFF"/>
                </a:solidFill>
                <a:latin typeface="Montserrat Light" pitchFamily="34" charset="0"/>
                <a:ea typeface="Montserrat Light" pitchFamily="34" charset="-122"/>
                <a:cs typeface="Montserrat Light" pitchFamily="34" charset="-120"/>
              </a:rPr>
              <a:t>Multichannel Analysis of Surface Waves (MASW)</a:t>
            </a:r>
            <a:endParaRPr lang="en-US"/>
          </a:p>
        </p:txBody>
      </p:sp>
      <p:pic>
        <p:nvPicPr>
          <p:cNvPr id="47" name="Object 13" descr="preencoded.png">
            <a:extLst>
              <a:ext uri="{FF2B5EF4-FFF2-40B4-BE49-F238E27FC236}">
                <a16:creationId xmlns:a16="http://schemas.microsoft.com/office/drawing/2014/main" id="{501D7919-67AC-459C-8C52-79E5DD6D7C51}"/>
              </a:ext>
            </a:extLst>
          </p:cNvPr>
          <p:cNvPicPr>
            <a:picLocks noChangeAspect="1"/>
          </p:cNvPicPr>
          <p:nvPr/>
        </p:nvPicPr>
        <p:blipFill>
          <a:blip r:embed="rId13"/>
          <a:srcRect l="7129" r="7129"/>
          <a:stretch/>
        </p:blipFill>
        <p:spPr>
          <a:xfrm>
            <a:off x="5475816" y="5257316"/>
            <a:ext cx="918577" cy="918577"/>
          </a:xfrm>
          <a:prstGeom prst="ellipse">
            <a:avLst/>
          </a:prstGeom>
        </p:spPr>
      </p:pic>
      <p:sp>
        <p:nvSpPr>
          <p:cNvPr id="50" name="Object 11">
            <a:extLst>
              <a:ext uri="{FF2B5EF4-FFF2-40B4-BE49-F238E27FC236}">
                <a16:creationId xmlns:a16="http://schemas.microsoft.com/office/drawing/2014/main" id="{3B7764F0-5B4D-4AA7-91DC-AE0D1AE9CF01}"/>
              </a:ext>
            </a:extLst>
          </p:cNvPr>
          <p:cNvSpPr/>
          <p:nvPr/>
        </p:nvSpPr>
        <p:spPr>
          <a:xfrm>
            <a:off x="6710010" y="890474"/>
            <a:ext cx="3748440" cy="849892"/>
          </a:xfrm>
          <a:prstGeom prst="rect">
            <a:avLst/>
          </a:prstGeom>
          <a:noFill/>
        </p:spPr>
        <p:txBody>
          <a:bodyPr wrap="square" lIns="0" tIns="0" rIns="0" bIns="0" rtlCol="0" anchor="t"/>
          <a:lstStyle/>
          <a:p>
            <a:pPr marL="171450" indent="-171450">
              <a:spcAft>
                <a:spcPts val="600"/>
              </a:spcAft>
              <a:buClr>
                <a:schemeClr val="bg2">
                  <a:lumMod val="75000"/>
                </a:schemeClr>
              </a:buClr>
              <a:buFont typeface="Arial" panose="020B0604020202020204" pitchFamily="34" charset="0"/>
              <a:buChar char="•"/>
            </a:pPr>
            <a:r>
              <a:rPr lang="en-US" sz="1200">
                <a:solidFill>
                  <a:schemeClr val="bg2">
                    <a:lumMod val="75000"/>
                  </a:schemeClr>
                </a:solidFill>
                <a:latin typeface="Montserrat Light" pitchFamily="34" charset="0"/>
              </a:rPr>
              <a:t>Uses Snell’s Law</a:t>
            </a:r>
          </a:p>
          <a:p>
            <a:pPr marL="171450" indent="-171450">
              <a:spcAft>
                <a:spcPts val="600"/>
              </a:spcAft>
              <a:buClr>
                <a:schemeClr val="bg2">
                  <a:lumMod val="75000"/>
                </a:schemeClr>
              </a:buClr>
              <a:buFont typeface="Arial" panose="020B0604020202020204" pitchFamily="34" charset="0"/>
              <a:buChar char="•"/>
            </a:pPr>
            <a:r>
              <a:rPr lang="en-US" sz="1200">
                <a:solidFill>
                  <a:schemeClr val="bg2">
                    <a:lumMod val="75000"/>
                  </a:schemeClr>
                </a:solidFill>
                <a:latin typeface="Montserrat Light" pitchFamily="34" charset="0"/>
              </a:rPr>
              <a:t>Equipment includes seismic source and geophones/hydrophones</a:t>
            </a:r>
          </a:p>
          <a:p>
            <a:pPr marL="171450" indent="-171450">
              <a:spcAft>
                <a:spcPts val="600"/>
              </a:spcAft>
              <a:buClr>
                <a:schemeClr val="bg2">
                  <a:lumMod val="75000"/>
                </a:schemeClr>
              </a:buClr>
              <a:buFont typeface="Arial" panose="020B0604020202020204" pitchFamily="34" charset="0"/>
              <a:buChar char="•"/>
            </a:pPr>
            <a:r>
              <a:rPr lang="en-US" sz="1200">
                <a:solidFill>
                  <a:schemeClr val="bg2">
                    <a:lumMod val="75000"/>
                  </a:schemeClr>
                </a:solidFill>
                <a:latin typeface="Montserrat Light" pitchFamily="34" charset="0"/>
              </a:rPr>
              <a:t>Measures time it takes for the refracted waves to return to the surface</a:t>
            </a:r>
          </a:p>
          <a:p>
            <a:pPr>
              <a:lnSpc>
                <a:spcPts val="1932"/>
              </a:lnSpc>
              <a:spcAft>
                <a:spcPts val="600"/>
              </a:spcAft>
            </a:pPr>
            <a:endParaRPr lang="en-US" sz="1200">
              <a:solidFill>
                <a:schemeClr val="bg2">
                  <a:lumMod val="75000"/>
                </a:schemeClr>
              </a:solidFill>
            </a:endParaRPr>
          </a:p>
        </p:txBody>
      </p:sp>
      <p:sp>
        <p:nvSpPr>
          <p:cNvPr id="51" name="Object 18">
            <a:extLst>
              <a:ext uri="{FF2B5EF4-FFF2-40B4-BE49-F238E27FC236}">
                <a16:creationId xmlns:a16="http://schemas.microsoft.com/office/drawing/2014/main" id="{846975F9-4CDE-46C8-A574-E039B4DEDC0D}"/>
              </a:ext>
            </a:extLst>
          </p:cNvPr>
          <p:cNvSpPr/>
          <p:nvPr/>
        </p:nvSpPr>
        <p:spPr>
          <a:xfrm>
            <a:off x="5440420" y="5240057"/>
            <a:ext cx="962040" cy="935836"/>
          </a:xfrm>
          <a:prstGeom prst="ellipse">
            <a:avLst/>
          </a:prstGeom>
          <a:noFill/>
          <a:ln w="50800">
            <a:solidFill>
              <a:srgbClr val="97AA0F"/>
            </a:solidFill>
            <a:prstDash val="solid"/>
            <a:miter lim="800000"/>
          </a:ln>
        </p:spPr>
      </p:sp>
      <p:sp>
        <p:nvSpPr>
          <p:cNvPr id="49" name="Object 11">
            <a:extLst>
              <a:ext uri="{FF2B5EF4-FFF2-40B4-BE49-F238E27FC236}">
                <a16:creationId xmlns:a16="http://schemas.microsoft.com/office/drawing/2014/main" id="{BBAA43DC-65A4-4734-BB73-00AD5553C97B}"/>
              </a:ext>
            </a:extLst>
          </p:cNvPr>
          <p:cNvSpPr/>
          <p:nvPr/>
        </p:nvSpPr>
        <p:spPr>
          <a:xfrm>
            <a:off x="7552490" y="3991005"/>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but measures the time it takes for the reflected wave to return to the surface</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Waves reflect off different layers, but cannot tell what the layers are</a:t>
            </a:r>
          </a:p>
          <a:p>
            <a:pPr>
              <a:lnSpc>
                <a:spcPts val="1932"/>
              </a:lnSpc>
              <a:spcAft>
                <a:spcPts val="600"/>
              </a:spcAft>
            </a:pPr>
            <a:endParaRPr lang="en-US" sz="1200">
              <a:solidFill>
                <a:schemeClr val="bg1"/>
              </a:solidFill>
            </a:endParaRPr>
          </a:p>
        </p:txBody>
      </p:sp>
      <p:sp>
        <p:nvSpPr>
          <p:cNvPr id="52" name="Object 11">
            <a:extLst>
              <a:ext uri="{FF2B5EF4-FFF2-40B4-BE49-F238E27FC236}">
                <a16:creationId xmlns:a16="http://schemas.microsoft.com/office/drawing/2014/main" id="{C5619640-1F86-4E9B-A35E-5F9996A963C6}"/>
              </a:ext>
            </a:extLst>
          </p:cNvPr>
          <p:cNvSpPr/>
          <p:nvPr/>
        </p:nvSpPr>
        <p:spPr>
          <a:xfrm>
            <a:off x="6710010" y="5404351"/>
            <a:ext cx="3748440" cy="849892"/>
          </a:xfrm>
          <a:prstGeom prst="rect">
            <a:avLst/>
          </a:prstGeom>
          <a:noFill/>
        </p:spPr>
        <p:txBody>
          <a:bodyPr wrap="square" lIns="0" tIns="0" rIns="0" bIns="0" rtlCol="0" anchor="t"/>
          <a:lstStyle/>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Similar to seismic refraction and refraction, but uses lower frequency waves</a:t>
            </a:r>
          </a:p>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Cost effective for land applications</a:t>
            </a:r>
          </a:p>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Expensive for water applications</a:t>
            </a:r>
          </a:p>
          <a:p>
            <a:pPr>
              <a:lnSpc>
                <a:spcPts val="1932"/>
              </a:lnSpc>
              <a:spcAft>
                <a:spcPts val="600"/>
              </a:spcAft>
            </a:pPr>
            <a:endParaRPr lang="en-US" sz="1200">
              <a:solidFill>
                <a:schemeClr val="bg1"/>
              </a:solidFill>
            </a:endParaRPr>
          </a:p>
        </p:txBody>
      </p:sp>
      <p:sp>
        <p:nvSpPr>
          <p:cNvPr id="53" name="Object 11">
            <a:extLst>
              <a:ext uri="{FF2B5EF4-FFF2-40B4-BE49-F238E27FC236}">
                <a16:creationId xmlns:a16="http://schemas.microsoft.com/office/drawing/2014/main" id="{E2D986E2-1C83-4128-96D3-EA4B8FB6BECD}"/>
              </a:ext>
            </a:extLst>
          </p:cNvPr>
          <p:cNvSpPr/>
          <p:nvPr/>
        </p:nvSpPr>
        <p:spPr>
          <a:xfrm>
            <a:off x="936751" y="3992815"/>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and refraction, but uses lower frequency waves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Cost effective for land applications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Expensive for water applications</a:t>
            </a:r>
          </a:p>
          <a:p>
            <a:pPr>
              <a:lnSpc>
                <a:spcPts val="1932"/>
              </a:lnSpc>
              <a:spcAft>
                <a:spcPts val="600"/>
              </a:spcAft>
            </a:pPr>
            <a:endParaRPr lang="en-US" sz="1200">
              <a:solidFill>
                <a:schemeClr val="bg1"/>
              </a:solidFill>
            </a:endParaRPr>
          </a:p>
        </p:txBody>
      </p:sp>
    </p:spTree>
    <p:extLst>
      <p:ext uri="{BB962C8B-B14F-4D97-AF65-F5344CB8AC3E}">
        <p14:creationId xmlns:p14="http://schemas.microsoft.com/office/powerpoint/2010/main" val="855696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E2CD393-789B-48E9-895E-9B35E1D21477}"/>
              </a:ext>
            </a:extLst>
          </p:cNvPr>
          <p:cNvGrpSpPr/>
          <p:nvPr/>
        </p:nvGrpSpPr>
        <p:grpSpPr>
          <a:xfrm>
            <a:off x="257581" y="-26387"/>
            <a:ext cx="1445131" cy="1414743"/>
            <a:chOff x="257581" y="-26387"/>
            <a:chExt cx="1445131" cy="1414743"/>
          </a:xfrm>
        </p:grpSpPr>
        <p:pic>
          <p:nvPicPr>
            <p:cNvPr id="26" name="Object 25" descr="preencoded.png"/>
            <p:cNvPicPr>
              <a:picLocks noChangeAspect="1"/>
            </p:cNvPicPr>
            <p:nvPr/>
          </p:nvPicPr>
          <p:blipFill>
            <a:blip r:embed="rId3">
              <a:alphaModFix amt="35000"/>
            </a:blip>
            <a:srcRect l="-23000" t="-23000" r="-23000" b="-23000"/>
            <a:stretch/>
          </p:blipFill>
          <p:spPr>
            <a:xfrm>
              <a:off x="257581" y="122564"/>
              <a:ext cx="556551" cy="1049858"/>
            </a:xfrm>
            <a:prstGeom prst="rect">
              <a:avLst/>
            </a:prstGeom>
          </p:spPr>
        </p:pic>
        <p:pic>
          <p:nvPicPr>
            <p:cNvPr id="27" name="Object 26" descr="preencoded.png"/>
            <p:cNvPicPr>
              <a:picLocks noChangeAspect="1"/>
            </p:cNvPicPr>
            <p:nvPr/>
          </p:nvPicPr>
          <p:blipFill>
            <a:blip r:embed="rId4">
              <a:alphaModFix amt="35000"/>
            </a:blip>
            <a:srcRect l="-50000" t="-50000" r="-50000" b="-50000"/>
            <a:stretch/>
          </p:blipFill>
          <p:spPr>
            <a:xfrm>
              <a:off x="574678" y="-26387"/>
              <a:ext cx="1128034" cy="1414743"/>
            </a:xfrm>
            <a:prstGeom prst="rect">
              <a:avLst/>
            </a:prstGeom>
          </p:spPr>
        </p:pic>
      </p:grpSp>
      <p:sp>
        <p:nvSpPr>
          <p:cNvPr id="29" name="TextBox 28">
            <a:extLst>
              <a:ext uri="{FF2B5EF4-FFF2-40B4-BE49-F238E27FC236}">
                <a16:creationId xmlns:a16="http://schemas.microsoft.com/office/drawing/2014/main" id="{00985C70-E971-4C10-B007-8317059B58C5}"/>
              </a:ext>
            </a:extLst>
          </p:cNvPr>
          <p:cNvSpPr txBox="1"/>
          <p:nvPr/>
        </p:nvSpPr>
        <p:spPr>
          <a:xfrm>
            <a:off x="11653844" y="6337636"/>
            <a:ext cx="485769"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15</a:t>
            </a:r>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685650" y="1977952"/>
            <a:ext cx="454371" cy="51848"/>
          </a:xfrm>
          <a:prstGeom prst="rect">
            <a:avLst/>
          </a:prstGeom>
        </p:spPr>
      </p:pic>
      <p:grpSp>
        <p:nvGrpSpPr>
          <p:cNvPr id="7" name="Group 6">
            <a:extLst>
              <a:ext uri="{FF2B5EF4-FFF2-40B4-BE49-F238E27FC236}">
                <a16:creationId xmlns:a16="http://schemas.microsoft.com/office/drawing/2014/main" id="{48D74075-FFA5-40BC-BD9A-F70E5FE6C2A3}"/>
              </a:ext>
            </a:extLst>
          </p:cNvPr>
          <p:cNvGrpSpPr/>
          <p:nvPr/>
        </p:nvGrpSpPr>
        <p:grpSpPr>
          <a:xfrm>
            <a:off x="2019300" y="5257316"/>
            <a:ext cx="4377483" cy="928578"/>
            <a:chOff x="2019300" y="5257316"/>
            <a:chExt cx="4377483" cy="928578"/>
          </a:xfrm>
        </p:grpSpPr>
        <p:sp>
          <p:nvSpPr>
            <p:cNvPr id="12" name="Object 11"/>
            <p:cNvSpPr/>
            <p:nvPr/>
          </p:nvSpPr>
          <p:spPr>
            <a:xfrm>
              <a:off x="2019300" y="5611443"/>
              <a:ext cx="3364361" cy="331843"/>
            </a:xfrm>
            <a:prstGeom prst="rect">
              <a:avLst/>
            </a:prstGeom>
            <a:noFill/>
          </p:spPr>
          <p:txBody>
            <a:bodyPr wrap="square" lIns="0" tIns="0" rIns="0" bIns="0" rtlCol="0" anchor="t"/>
            <a:lstStyle/>
            <a:p>
              <a:pPr algn="ct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Multichannel Analysis of Surface Waves (MASW)</a:t>
              </a:r>
              <a:endParaRPr lang="en-US">
                <a:solidFill>
                  <a:schemeClr val="tx1">
                    <a:lumMod val="85000"/>
                    <a:lumOff val="15000"/>
                  </a:schemeClr>
                </a:solidFill>
              </a:endParaRPr>
            </a:p>
          </p:txBody>
        </p:sp>
        <p:pic>
          <p:nvPicPr>
            <p:cNvPr id="14" name="Object 13" descr="preencoded.png"/>
            <p:cNvPicPr>
              <a:picLocks noChangeAspect="1"/>
            </p:cNvPicPr>
            <p:nvPr/>
          </p:nvPicPr>
          <p:blipFill>
            <a:blip r:embed="rId7">
              <a:alphaModFix amt="35000"/>
            </a:blip>
            <a:srcRect l="7129" r="7129"/>
            <a:stretch/>
          </p:blipFill>
          <p:spPr>
            <a:xfrm>
              <a:off x="5475816" y="5257316"/>
              <a:ext cx="918577" cy="918577"/>
            </a:xfrm>
            <a:prstGeom prst="ellipse">
              <a:avLst/>
            </a:prstGeom>
          </p:spPr>
        </p:pic>
        <p:sp>
          <p:nvSpPr>
            <p:cNvPr id="15" name="Object 14"/>
            <p:cNvSpPr/>
            <p:nvPr/>
          </p:nvSpPr>
          <p:spPr>
            <a:xfrm>
              <a:off x="5448923" y="5279991"/>
              <a:ext cx="947860" cy="905903"/>
            </a:xfrm>
            <a:prstGeom prst="ellipse">
              <a:avLst/>
            </a:prstGeom>
            <a:noFill/>
            <a:ln w="50800">
              <a:solidFill>
                <a:schemeClr val="bg2">
                  <a:lumMod val="50000"/>
                </a:schemeClr>
              </a:solidFill>
              <a:prstDash val="solid"/>
              <a:miter lim="800000"/>
            </a:ln>
          </p:spPr>
        </p:sp>
      </p:grpSp>
      <p:pic>
        <p:nvPicPr>
          <p:cNvPr id="20" name="Object 19"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9839" y="2316928"/>
            <a:ext cx="2285992" cy="2286000"/>
          </a:xfrm>
          <a:prstGeom prst="rect">
            <a:avLst/>
          </a:prstGeom>
        </p:spPr>
      </p:pic>
      <p:sp>
        <p:nvSpPr>
          <p:cNvPr id="21" name="Object 20"/>
          <p:cNvSpPr/>
          <p:nvPr/>
        </p:nvSpPr>
        <p:spPr>
          <a:xfrm>
            <a:off x="4910960" y="3152198"/>
            <a:ext cx="2023787" cy="719147"/>
          </a:xfrm>
          <a:prstGeom prst="rect">
            <a:avLst/>
          </a:prstGeom>
          <a:noFill/>
        </p:spPr>
        <p:txBody>
          <a:bodyPr wrap="square" lIns="0" tIns="0" rIns="0" bIns="0" rtlCol="0" anchor="t"/>
          <a:lstStyle/>
          <a:p>
            <a:pPr algn="ctr">
              <a:lnSpc>
                <a:spcPts val="2688"/>
              </a:lnSpc>
              <a:spcAft>
                <a:spcPts val="600"/>
              </a:spcAft>
              <a:buNone/>
            </a:pPr>
            <a:r>
              <a:rPr lang="en-US" sz="2800">
                <a:solidFill>
                  <a:srgbClr val="FFFFFF"/>
                </a:solidFill>
                <a:latin typeface="Montserrat Light" pitchFamily="34" charset="0"/>
                <a:ea typeface="Montserrat Light" pitchFamily="34" charset="-122"/>
                <a:cs typeface="Montserrat Light" pitchFamily="34" charset="-120"/>
              </a:rPr>
              <a:t>Geophysics</a:t>
            </a:r>
            <a:br>
              <a:rPr lang="en-US" sz="2800">
                <a:solidFill>
                  <a:srgbClr val="FFFFFF"/>
                </a:solidFill>
                <a:latin typeface="Montserrat Light" pitchFamily="34" charset="0"/>
                <a:ea typeface="Montserrat Light" pitchFamily="34" charset="-122"/>
                <a:cs typeface="Montserrat Light" pitchFamily="34" charset="-120"/>
              </a:rPr>
            </a:br>
            <a:r>
              <a:rPr lang="en-US" sz="2800">
                <a:solidFill>
                  <a:srgbClr val="FFFFFF"/>
                </a:solidFill>
                <a:latin typeface="Montserrat Light" pitchFamily="34" charset="0"/>
                <a:ea typeface="Montserrat Light" pitchFamily="34" charset="-122"/>
                <a:cs typeface="Montserrat Light" pitchFamily="34" charset="-120"/>
              </a:rPr>
              <a:t>Research</a:t>
            </a:r>
            <a:endParaRPr lang="en-US" sz="2000"/>
          </a:p>
        </p:txBody>
      </p:sp>
      <p:pic>
        <p:nvPicPr>
          <p:cNvPr id="37" name="Object 4" descr="preencoded.png">
            <a:extLst>
              <a:ext uri="{FF2B5EF4-FFF2-40B4-BE49-F238E27FC236}">
                <a16:creationId xmlns:a16="http://schemas.microsoft.com/office/drawing/2014/main" id="{370DC1E8-5F52-47CF-AE4F-E5B04708F09A}"/>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4245444" y="3434004"/>
            <a:ext cx="454371" cy="51848"/>
          </a:xfrm>
          <a:prstGeom prst="rect">
            <a:avLst/>
          </a:prstGeom>
        </p:spPr>
      </p:pic>
      <p:pic>
        <p:nvPicPr>
          <p:cNvPr id="38" name="Object 4" descr="preencoded.png">
            <a:extLst>
              <a:ext uri="{FF2B5EF4-FFF2-40B4-BE49-F238E27FC236}">
                <a16:creationId xmlns:a16="http://schemas.microsoft.com/office/drawing/2014/main" id="{FBC3DE30-53BE-4F98-8F4D-1CE10BCE37F5}"/>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rot="16200000">
            <a:off x="5682588" y="4873737"/>
            <a:ext cx="454371" cy="51848"/>
          </a:xfrm>
          <a:prstGeom prst="rect">
            <a:avLst/>
          </a:prstGeom>
        </p:spPr>
      </p:pic>
      <p:pic>
        <p:nvPicPr>
          <p:cNvPr id="39" name="Object 4" descr="preencoded.png">
            <a:extLst>
              <a:ext uri="{FF2B5EF4-FFF2-40B4-BE49-F238E27FC236}">
                <a16:creationId xmlns:a16="http://schemas.microsoft.com/office/drawing/2014/main" id="{E076FD8A-6B27-4126-87F2-BB5B2321A810}"/>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rot="10800000">
            <a:off x="7098119" y="3434004"/>
            <a:ext cx="454371" cy="51848"/>
          </a:xfrm>
          <a:prstGeom prst="rect">
            <a:avLst/>
          </a:prstGeom>
        </p:spPr>
      </p:pic>
      <p:grpSp>
        <p:nvGrpSpPr>
          <p:cNvPr id="36" name="Group 35">
            <a:extLst>
              <a:ext uri="{FF2B5EF4-FFF2-40B4-BE49-F238E27FC236}">
                <a16:creationId xmlns:a16="http://schemas.microsoft.com/office/drawing/2014/main" id="{7A7D3209-48B2-467F-B03E-D5BFF35E7A84}"/>
              </a:ext>
            </a:extLst>
          </p:cNvPr>
          <p:cNvGrpSpPr/>
          <p:nvPr/>
        </p:nvGrpSpPr>
        <p:grpSpPr>
          <a:xfrm>
            <a:off x="2702654" y="797872"/>
            <a:ext cx="3691739" cy="911266"/>
            <a:chOff x="4076255" y="1056701"/>
            <a:chExt cx="3691739" cy="911266"/>
          </a:xfrm>
        </p:grpSpPr>
        <p:sp>
          <p:nvSpPr>
            <p:cNvPr id="8" name="Object 7"/>
            <p:cNvSpPr/>
            <p:nvPr/>
          </p:nvSpPr>
          <p:spPr>
            <a:xfrm>
              <a:off x="4076255" y="1385360"/>
              <a:ext cx="3085580" cy="181882"/>
            </a:xfrm>
            <a:prstGeom prst="rect">
              <a:avLst/>
            </a:prstGeom>
            <a:noFill/>
          </p:spPr>
          <p:txBody>
            <a:bodyPr wrap="square" lIns="0" tIns="0" rIns="0" bIns="0" rtlCol="0" anchor="t"/>
            <a:lstStyle/>
            <a:p>
              <a:pPr algn="ct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Seismic Refraction</a:t>
              </a:r>
              <a:endParaRPr lang="en-US">
                <a:solidFill>
                  <a:schemeClr val="tx1">
                    <a:lumMod val="85000"/>
                    <a:lumOff val="15000"/>
                  </a:schemeClr>
                </a:solidFill>
              </a:endParaRPr>
            </a:p>
          </p:txBody>
        </p:sp>
        <p:pic>
          <p:nvPicPr>
            <p:cNvPr id="10" name="Object 9" descr="preencoded.png"/>
            <p:cNvPicPr>
              <a:picLocks noChangeAspect="1"/>
            </p:cNvPicPr>
            <p:nvPr/>
          </p:nvPicPr>
          <p:blipFill>
            <a:blip r:embed="rId11">
              <a:alphaModFix amt="35000"/>
            </a:blip>
            <a:srcRect l="2298" r="2298"/>
            <a:stretch/>
          </p:blipFill>
          <p:spPr>
            <a:xfrm>
              <a:off x="6839408" y="1056701"/>
              <a:ext cx="911266" cy="911266"/>
            </a:xfrm>
            <a:prstGeom prst="ellipse">
              <a:avLst/>
            </a:prstGeom>
          </p:spPr>
        </p:pic>
        <p:sp>
          <p:nvSpPr>
            <p:cNvPr id="11" name="Object 10"/>
            <p:cNvSpPr/>
            <p:nvPr/>
          </p:nvSpPr>
          <p:spPr>
            <a:xfrm>
              <a:off x="6856727" y="1067296"/>
              <a:ext cx="911267" cy="898935"/>
            </a:xfrm>
            <a:prstGeom prst="ellipse">
              <a:avLst/>
            </a:prstGeom>
            <a:noFill/>
            <a:ln w="50800">
              <a:solidFill>
                <a:schemeClr val="bg2">
                  <a:lumMod val="50000"/>
                </a:schemeClr>
              </a:solidFill>
              <a:prstDash val="solid"/>
              <a:miter lim="800000"/>
            </a:ln>
          </p:spPr>
        </p:sp>
      </p:grpSp>
      <p:grpSp>
        <p:nvGrpSpPr>
          <p:cNvPr id="32" name="Group 31">
            <a:extLst>
              <a:ext uri="{FF2B5EF4-FFF2-40B4-BE49-F238E27FC236}">
                <a16:creationId xmlns:a16="http://schemas.microsoft.com/office/drawing/2014/main" id="{C9FBEF6F-167C-4BF2-ADB2-E3F333F330A9}"/>
              </a:ext>
            </a:extLst>
          </p:cNvPr>
          <p:cNvGrpSpPr/>
          <p:nvPr/>
        </p:nvGrpSpPr>
        <p:grpSpPr>
          <a:xfrm>
            <a:off x="7708200" y="2966735"/>
            <a:ext cx="3029763" cy="935836"/>
            <a:chOff x="7708200" y="2966735"/>
            <a:chExt cx="3029763" cy="935836"/>
          </a:xfrm>
        </p:grpSpPr>
        <p:grpSp>
          <p:nvGrpSpPr>
            <p:cNvPr id="33" name="Group 32">
              <a:extLst>
                <a:ext uri="{FF2B5EF4-FFF2-40B4-BE49-F238E27FC236}">
                  <a16:creationId xmlns:a16="http://schemas.microsoft.com/office/drawing/2014/main" id="{9991F3A7-4F30-4F6F-8842-776CDB959B73}"/>
                </a:ext>
              </a:extLst>
            </p:cNvPr>
            <p:cNvGrpSpPr/>
            <p:nvPr/>
          </p:nvGrpSpPr>
          <p:grpSpPr>
            <a:xfrm>
              <a:off x="7708200" y="2966735"/>
              <a:ext cx="3029763" cy="934537"/>
              <a:chOff x="3999192" y="2644846"/>
              <a:chExt cx="3029763" cy="934537"/>
            </a:xfrm>
          </p:grpSpPr>
          <p:sp>
            <p:nvSpPr>
              <p:cNvPr id="43" name="Object 21">
                <a:extLst>
                  <a:ext uri="{FF2B5EF4-FFF2-40B4-BE49-F238E27FC236}">
                    <a16:creationId xmlns:a16="http://schemas.microsoft.com/office/drawing/2014/main" id="{7AF50115-AC32-4FD6-A823-DBB2FFCA740B}"/>
                  </a:ext>
                </a:extLst>
              </p:cNvPr>
              <p:cNvSpPr/>
              <p:nvPr/>
            </p:nvSpPr>
            <p:spPr>
              <a:xfrm>
                <a:off x="5053651" y="2857724"/>
                <a:ext cx="1975304" cy="427185"/>
              </a:xfrm>
              <a:prstGeom prst="rect">
                <a:avLst/>
              </a:prstGeom>
              <a:noFill/>
            </p:spPr>
            <p:txBody>
              <a:bodyPr wrap="square" lIns="0" tIns="0" rIns="0" bIns="0" rtlCol="0" anchor="t"/>
              <a:lstStyle/>
              <a:p>
                <a:pP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Seismic</a:t>
                </a:r>
                <a:br>
                  <a:rPr lang="en-US" sz="1700">
                    <a:solidFill>
                      <a:schemeClr val="tx1">
                        <a:lumMod val="85000"/>
                        <a:lumOff val="15000"/>
                      </a:schemeClr>
                    </a:solidFill>
                    <a:latin typeface="Montserrat Light" pitchFamily="34" charset="0"/>
                    <a:ea typeface="Montserrat Light" pitchFamily="34" charset="-122"/>
                    <a:cs typeface="Montserrat Light" pitchFamily="34" charset="-120"/>
                  </a:rPr>
                </a:b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Reflection</a:t>
                </a:r>
                <a:endParaRPr lang="en-US">
                  <a:solidFill>
                    <a:schemeClr val="tx1">
                      <a:lumMod val="85000"/>
                      <a:lumOff val="15000"/>
                    </a:schemeClr>
                  </a:solidFill>
                </a:endParaRPr>
              </a:p>
            </p:txBody>
          </p:sp>
          <p:sp>
            <p:nvSpPr>
              <p:cNvPr id="44" name="Object 23">
                <a:extLst>
                  <a:ext uri="{FF2B5EF4-FFF2-40B4-BE49-F238E27FC236}">
                    <a16:creationId xmlns:a16="http://schemas.microsoft.com/office/drawing/2014/main" id="{7EBF6AC0-DE4B-4D9A-98F1-6B11ACC8558D}"/>
                  </a:ext>
                </a:extLst>
              </p:cNvPr>
              <p:cNvSpPr/>
              <p:nvPr/>
            </p:nvSpPr>
            <p:spPr>
              <a:xfrm>
                <a:off x="4109362" y="2799883"/>
                <a:ext cx="714196" cy="714196"/>
              </a:xfrm>
              <a:prstGeom prst="ellipse">
                <a:avLst/>
              </a:prstGeom>
              <a:solidFill>
                <a:srgbClr val="97AA0F">
                  <a:alpha val="30000"/>
                </a:srgbClr>
              </a:solidFill>
            </p:spPr>
          </p:sp>
          <p:pic>
            <p:nvPicPr>
              <p:cNvPr id="45" name="Object 24" descr="preencoded.png">
                <a:extLst>
                  <a:ext uri="{FF2B5EF4-FFF2-40B4-BE49-F238E27FC236}">
                    <a16:creationId xmlns:a16="http://schemas.microsoft.com/office/drawing/2014/main" id="{1C76D39E-4D59-43B9-81ED-D4EE077BF658}"/>
                  </a:ext>
                </a:extLst>
              </p:cNvPr>
              <p:cNvPicPr>
                <a:picLocks noChangeAspect="1"/>
              </p:cNvPicPr>
              <p:nvPr/>
            </p:nvPicPr>
            <p:blipFill>
              <a:blip r:embed="rId12">
                <a:alphaModFix amt="20000"/>
              </a:blip>
              <a:srcRect l="13095" r="13095"/>
              <a:stretch/>
            </p:blipFill>
            <p:spPr>
              <a:xfrm>
                <a:off x="3999192" y="2644846"/>
                <a:ext cx="934537" cy="934537"/>
              </a:xfrm>
              <a:prstGeom prst="ellipse">
                <a:avLst/>
              </a:prstGeom>
            </p:spPr>
          </p:pic>
        </p:grpSp>
        <p:sp>
          <p:nvSpPr>
            <p:cNvPr id="42" name="Object 18">
              <a:extLst>
                <a:ext uri="{FF2B5EF4-FFF2-40B4-BE49-F238E27FC236}">
                  <a16:creationId xmlns:a16="http://schemas.microsoft.com/office/drawing/2014/main" id="{89444A59-0E6B-4DC8-A015-A262EB911B03}"/>
                </a:ext>
              </a:extLst>
            </p:cNvPr>
            <p:cNvSpPr/>
            <p:nvPr/>
          </p:nvSpPr>
          <p:spPr>
            <a:xfrm>
              <a:off x="7708200" y="2966735"/>
              <a:ext cx="962040" cy="935836"/>
            </a:xfrm>
            <a:prstGeom prst="ellipse">
              <a:avLst/>
            </a:prstGeom>
            <a:noFill/>
            <a:ln w="50800">
              <a:solidFill>
                <a:schemeClr val="bg2">
                  <a:lumMod val="50000"/>
                </a:schemeClr>
              </a:solidFill>
              <a:prstDash val="solid"/>
              <a:miter lim="800000"/>
            </a:ln>
          </p:spPr>
        </p:sp>
      </p:grpSp>
      <p:grpSp>
        <p:nvGrpSpPr>
          <p:cNvPr id="46" name="Group 45">
            <a:extLst>
              <a:ext uri="{FF2B5EF4-FFF2-40B4-BE49-F238E27FC236}">
                <a16:creationId xmlns:a16="http://schemas.microsoft.com/office/drawing/2014/main" id="{654FC731-F07A-45CF-8331-629598C8F403}"/>
              </a:ext>
            </a:extLst>
          </p:cNvPr>
          <p:cNvGrpSpPr/>
          <p:nvPr/>
        </p:nvGrpSpPr>
        <p:grpSpPr>
          <a:xfrm>
            <a:off x="34811" y="3048146"/>
            <a:ext cx="4089549" cy="912901"/>
            <a:chOff x="3674120" y="4966942"/>
            <a:chExt cx="4089549" cy="912901"/>
          </a:xfrm>
        </p:grpSpPr>
        <p:sp>
          <p:nvSpPr>
            <p:cNvPr id="47" name="Object 15">
              <a:extLst>
                <a:ext uri="{FF2B5EF4-FFF2-40B4-BE49-F238E27FC236}">
                  <a16:creationId xmlns:a16="http://schemas.microsoft.com/office/drawing/2014/main" id="{509B0802-189A-4CB6-B95E-149CCF5318CB}"/>
                </a:ext>
              </a:extLst>
            </p:cNvPr>
            <p:cNvSpPr/>
            <p:nvPr/>
          </p:nvSpPr>
          <p:spPr>
            <a:xfrm>
              <a:off x="3674120" y="5213172"/>
              <a:ext cx="3014604" cy="427185"/>
            </a:xfrm>
            <a:prstGeom prst="rect">
              <a:avLst/>
            </a:prstGeom>
            <a:noFill/>
          </p:spPr>
          <p:txBody>
            <a:bodyPr wrap="square" lIns="0" tIns="0" rIns="0" bIns="0" rtlCol="0" anchor="t"/>
            <a:lstStyle/>
            <a:p>
              <a:pPr algn="r">
                <a:lnSpc>
                  <a:spcPts val="1932"/>
                </a:lnSpc>
                <a:spcAft>
                  <a:spcPts val="600"/>
                </a:spcAft>
                <a:buNone/>
              </a:pPr>
              <a:r>
                <a:rPr lang="en-US" sz="1700">
                  <a:solidFill>
                    <a:srgbClr val="FFFFFF"/>
                  </a:solidFill>
                  <a:latin typeface="Montserrat Light" pitchFamily="34" charset="0"/>
                  <a:ea typeface="Montserrat Light" pitchFamily="34" charset="-122"/>
                  <a:cs typeface="Montserrat Light" pitchFamily="34" charset="-120"/>
                </a:rPr>
                <a:t>Electrical Resistivity</a:t>
              </a:r>
              <a:br>
                <a:rPr lang="en-US" sz="1700">
                  <a:solidFill>
                    <a:srgbClr val="FFFFFF"/>
                  </a:solidFill>
                  <a:latin typeface="Montserrat Light" pitchFamily="34" charset="0"/>
                  <a:ea typeface="Montserrat Light" pitchFamily="34" charset="-122"/>
                  <a:cs typeface="Montserrat Light" pitchFamily="34" charset="-120"/>
                </a:rPr>
              </a:br>
              <a:r>
                <a:rPr lang="en-US" sz="1700">
                  <a:solidFill>
                    <a:srgbClr val="FFFFFF"/>
                  </a:solidFill>
                  <a:latin typeface="Montserrat Light" pitchFamily="34" charset="0"/>
                  <a:ea typeface="Montserrat Light" pitchFamily="34" charset="-122"/>
                  <a:cs typeface="Montserrat Light" pitchFamily="34" charset="-120"/>
                </a:rPr>
                <a:t>Tomography (ERT)</a:t>
              </a:r>
              <a:endParaRPr lang="en-US"/>
            </a:p>
          </p:txBody>
        </p:sp>
        <p:pic>
          <p:nvPicPr>
            <p:cNvPr id="48" name="Object 17" descr="preencoded.png">
              <a:extLst>
                <a:ext uri="{FF2B5EF4-FFF2-40B4-BE49-F238E27FC236}">
                  <a16:creationId xmlns:a16="http://schemas.microsoft.com/office/drawing/2014/main" id="{545F14A3-25C5-4387-9888-FADE987C1AE4}"/>
                </a:ext>
              </a:extLst>
            </p:cNvPr>
            <p:cNvPicPr>
              <a:picLocks noChangeAspect="1"/>
            </p:cNvPicPr>
            <p:nvPr/>
          </p:nvPicPr>
          <p:blipFill>
            <a:blip r:embed="rId13"/>
            <a:srcRect l="16664" r="16664"/>
            <a:stretch/>
          </p:blipFill>
          <p:spPr>
            <a:xfrm>
              <a:off x="6857514" y="4973688"/>
              <a:ext cx="906155" cy="906155"/>
            </a:xfrm>
            <a:prstGeom prst="ellipse">
              <a:avLst/>
            </a:prstGeom>
          </p:spPr>
        </p:pic>
        <p:sp>
          <p:nvSpPr>
            <p:cNvPr id="49" name="Object 18">
              <a:extLst>
                <a:ext uri="{FF2B5EF4-FFF2-40B4-BE49-F238E27FC236}">
                  <a16:creationId xmlns:a16="http://schemas.microsoft.com/office/drawing/2014/main" id="{7C09E4A1-8697-49BD-820A-31B3BBB8A37B}"/>
                </a:ext>
              </a:extLst>
            </p:cNvPr>
            <p:cNvSpPr/>
            <p:nvPr/>
          </p:nvSpPr>
          <p:spPr>
            <a:xfrm>
              <a:off x="6844434" y="4966942"/>
              <a:ext cx="906155" cy="889998"/>
            </a:xfrm>
            <a:prstGeom prst="ellipse">
              <a:avLst/>
            </a:prstGeom>
            <a:noFill/>
            <a:ln w="50800">
              <a:solidFill>
                <a:srgbClr val="97AA0F"/>
              </a:solidFill>
              <a:prstDash val="solid"/>
              <a:miter lim="800000"/>
            </a:ln>
          </p:spPr>
        </p:sp>
      </p:grpSp>
      <p:sp>
        <p:nvSpPr>
          <p:cNvPr id="53" name="Object 11">
            <a:extLst>
              <a:ext uri="{FF2B5EF4-FFF2-40B4-BE49-F238E27FC236}">
                <a16:creationId xmlns:a16="http://schemas.microsoft.com/office/drawing/2014/main" id="{E100AC45-557B-422A-8E80-1069AFC40A28}"/>
              </a:ext>
            </a:extLst>
          </p:cNvPr>
          <p:cNvSpPr/>
          <p:nvPr/>
        </p:nvSpPr>
        <p:spPr>
          <a:xfrm>
            <a:off x="6710010" y="890474"/>
            <a:ext cx="3748440" cy="849892"/>
          </a:xfrm>
          <a:prstGeom prst="rect">
            <a:avLst/>
          </a:prstGeom>
          <a:noFill/>
        </p:spPr>
        <p:txBody>
          <a:bodyPr wrap="square" lIns="0" tIns="0" rIns="0" bIns="0" rtlCol="0" anchor="t"/>
          <a:lstStyle/>
          <a:p>
            <a:pPr marL="171450" indent="-171450">
              <a:spcAft>
                <a:spcPts val="600"/>
              </a:spcAft>
              <a:buClr>
                <a:schemeClr val="bg2">
                  <a:lumMod val="75000"/>
                </a:schemeClr>
              </a:buClr>
              <a:buFont typeface="Arial" panose="020B0604020202020204" pitchFamily="34" charset="0"/>
              <a:buChar char="•"/>
            </a:pPr>
            <a:r>
              <a:rPr lang="en-US" sz="1200">
                <a:solidFill>
                  <a:schemeClr val="bg2">
                    <a:lumMod val="75000"/>
                  </a:schemeClr>
                </a:solidFill>
                <a:latin typeface="Montserrat Light" pitchFamily="34" charset="0"/>
              </a:rPr>
              <a:t>Uses Snell’s Law</a:t>
            </a:r>
          </a:p>
          <a:p>
            <a:pPr marL="171450" indent="-171450">
              <a:spcAft>
                <a:spcPts val="600"/>
              </a:spcAft>
              <a:buClr>
                <a:schemeClr val="bg2">
                  <a:lumMod val="75000"/>
                </a:schemeClr>
              </a:buClr>
              <a:buFont typeface="Arial" panose="020B0604020202020204" pitchFamily="34" charset="0"/>
              <a:buChar char="•"/>
            </a:pPr>
            <a:r>
              <a:rPr lang="en-US" sz="1200">
                <a:solidFill>
                  <a:schemeClr val="bg2">
                    <a:lumMod val="75000"/>
                  </a:schemeClr>
                </a:solidFill>
                <a:latin typeface="Montserrat Light" pitchFamily="34" charset="0"/>
              </a:rPr>
              <a:t>Equipment includes seismic source and geophones/hydrophones</a:t>
            </a:r>
          </a:p>
          <a:p>
            <a:pPr marL="171450" indent="-171450">
              <a:spcAft>
                <a:spcPts val="600"/>
              </a:spcAft>
              <a:buClr>
                <a:schemeClr val="bg2">
                  <a:lumMod val="75000"/>
                </a:schemeClr>
              </a:buClr>
              <a:buFont typeface="Arial" panose="020B0604020202020204" pitchFamily="34" charset="0"/>
              <a:buChar char="•"/>
            </a:pPr>
            <a:r>
              <a:rPr lang="en-US" sz="1200">
                <a:solidFill>
                  <a:schemeClr val="bg2">
                    <a:lumMod val="75000"/>
                  </a:schemeClr>
                </a:solidFill>
                <a:latin typeface="Montserrat Light" pitchFamily="34" charset="0"/>
              </a:rPr>
              <a:t>Measures time it takes for the refracted waves to return to the surface</a:t>
            </a:r>
          </a:p>
          <a:p>
            <a:pPr>
              <a:lnSpc>
                <a:spcPts val="1932"/>
              </a:lnSpc>
              <a:spcAft>
                <a:spcPts val="600"/>
              </a:spcAft>
            </a:pPr>
            <a:endParaRPr lang="en-US" sz="1200">
              <a:solidFill>
                <a:schemeClr val="bg2">
                  <a:lumMod val="75000"/>
                </a:schemeClr>
              </a:solidFill>
            </a:endParaRPr>
          </a:p>
        </p:txBody>
      </p:sp>
      <p:sp>
        <p:nvSpPr>
          <p:cNvPr id="54" name="Object 11">
            <a:extLst>
              <a:ext uri="{FF2B5EF4-FFF2-40B4-BE49-F238E27FC236}">
                <a16:creationId xmlns:a16="http://schemas.microsoft.com/office/drawing/2014/main" id="{46127387-68FE-49C3-9731-37882C3D4F95}"/>
              </a:ext>
            </a:extLst>
          </p:cNvPr>
          <p:cNvSpPr/>
          <p:nvPr/>
        </p:nvSpPr>
        <p:spPr>
          <a:xfrm>
            <a:off x="6710010" y="5404351"/>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and refraction, but uses lower frequency waves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Cost effective for land applications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Expensive for water applications</a:t>
            </a:r>
          </a:p>
          <a:p>
            <a:pPr>
              <a:lnSpc>
                <a:spcPts val="1932"/>
              </a:lnSpc>
              <a:spcAft>
                <a:spcPts val="600"/>
              </a:spcAft>
            </a:pPr>
            <a:endParaRPr lang="en-US" sz="1200">
              <a:solidFill>
                <a:schemeClr val="bg1"/>
              </a:solidFill>
            </a:endParaRPr>
          </a:p>
        </p:txBody>
      </p:sp>
      <p:sp>
        <p:nvSpPr>
          <p:cNvPr id="55" name="Object 11">
            <a:extLst>
              <a:ext uri="{FF2B5EF4-FFF2-40B4-BE49-F238E27FC236}">
                <a16:creationId xmlns:a16="http://schemas.microsoft.com/office/drawing/2014/main" id="{6C4CBAB3-A558-44FD-91C1-9662200CCE62}"/>
              </a:ext>
            </a:extLst>
          </p:cNvPr>
          <p:cNvSpPr/>
          <p:nvPr/>
        </p:nvSpPr>
        <p:spPr>
          <a:xfrm>
            <a:off x="7552490" y="3991005"/>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but measures the time it takes for the reflected wave to return to the surface</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Waves reflect off different layers, but cannot tell what the layers are</a:t>
            </a:r>
          </a:p>
          <a:p>
            <a:pPr>
              <a:lnSpc>
                <a:spcPts val="1932"/>
              </a:lnSpc>
              <a:spcAft>
                <a:spcPts val="600"/>
              </a:spcAft>
            </a:pPr>
            <a:endParaRPr lang="en-US" sz="1200">
              <a:solidFill>
                <a:schemeClr val="bg1"/>
              </a:solidFill>
            </a:endParaRPr>
          </a:p>
        </p:txBody>
      </p:sp>
      <p:sp>
        <p:nvSpPr>
          <p:cNvPr id="56" name="Object 11">
            <a:extLst>
              <a:ext uri="{FF2B5EF4-FFF2-40B4-BE49-F238E27FC236}">
                <a16:creationId xmlns:a16="http://schemas.microsoft.com/office/drawing/2014/main" id="{940319DE-7948-47EC-9ECA-7AAD4EFF77AB}"/>
              </a:ext>
            </a:extLst>
          </p:cNvPr>
          <p:cNvSpPr/>
          <p:nvPr/>
        </p:nvSpPr>
        <p:spPr>
          <a:xfrm>
            <a:off x="814132" y="4069421"/>
            <a:ext cx="3748440" cy="849892"/>
          </a:xfrm>
          <a:prstGeom prst="rect">
            <a:avLst/>
          </a:prstGeom>
          <a:noFill/>
        </p:spPr>
        <p:txBody>
          <a:bodyPr wrap="square" lIns="0" tIns="0" rIns="0" bIns="0" rtlCol="0" anchor="t"/>
          <a:lstStyle/>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Measures apparent electrical resistivity</a:t>
            </a:r>
          </a:p>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Resistivity varies due to water content and composition of the soil</a:t>
            </a:r>
          </a:p>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Equipment includes current electrodes and potential electrodes</a:t>
            </a:r>
          </a:p>
          <a:p>
            <a:pPr>
              <a:lnSpc>
                <a:spcPts val="1932"/>
              </a:lnSpc>
              <a:spcAft>
                <a:spcPts val="600"/>
              </a:spcAft>
            </a:pPr>
            <a:endParaRPr lang="en-US" sz="1200">
              <a:solidFill>
                <a:schemeClr val="bg1"/>
              </a:solidFill>
            </a:endParaRPr>
          </a:p>
        </p:txBody>
      </p:sp>
    </p:spTree>
    <p:extLst>
      <p:ext uri="{BB962C8B-B14F-4D97-AF65-F5344CB8AC3E}">
        <p14:creationId xmlns:p14="http://schemas.microsoft.com/office/powerpoint/2010/main" val="27028298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4E2CD393-789B-48E9-895E-9B35E1D21477}"/>
              </a:ext>
            </a:extLst>
          </p:cNvPr>
          <p:cNvGrpSpPr/>
          <p:nvPr/>
        </p:nvGrpSpPr>
        <p:grpSpPr>
          <a:xfrm>
            <a:off x="257581" y="-26387"/>
            <a:ext cx="1445131" cy="1414743"/>
            <a:chOff x="257581" y="-26387"/>
            <a:chExt cx="1445131" cy="1414743"/>
          </a:xfrm>
        </p:grpSpPr>
        <p:pic>
          <p:nvPicPr>
            <p:cNvPr id="26" name="Object 25" descr="preencoded.png"/>
            <p:cNvPicPr>
              <a:picLocks noChangeAspect="1"/>
            </p:cNvPicPr>
            <p:nvPr/>
          </p:nvPicPr>
          <p:blipFill>
            <a:blip r:embed="rId3">
              <a:alphaModFix amt="35000"/>
            </a:blip>
            <a:srcRect l="-23000" t="-23000" r="-23000" b="-23000"/>
            <a:stretch/>
          </p:blipFill>
          <p:spPr>
            <a:xfrm>
              <a:off x="257581" y="122564"/>
              <a:ext cx="556551" cy="1049858"/>
            </a:xfrm>
            <a:prstGeom prst="rect">
              <a:avLst/>
            </a:prstGeom>
          </p:spPr>
        </p:pic>
        <p:pic>
          <p:nvPicPr>
            <p:cNvPr id="27" name="Object 26" descr="preencoded.png"/>
            <p:cNvPicPr>
              <a:picLocks noChangeAspect="1"/>
            </p:cNvPicPr>
            <p:nvPr/>
          </p:nvPicPr>
          <p:blipFill>
            <a:blip r:embed="rId4">
              <a:alphaModFix amt="35000"/>
            </a:blip>
            <a:srcRect l="-50000" t="-50000" r="-50000" b="-50000"/>
            <a:stretch/>
          </p:blipFill>
          <p:spPr>
            <a:xfrm>
              <a:off x="574678" y="-26387"/>
              <a:ext cx="1128034" cy="1414743"/>
            </a:xfrm>
            <a:prstGeom prst="rect">
              <a:avLst/>
            </a:prstGeom>
          </p:spPr>
        </p:pic>
      </p:grpSp>
      <p:sp>
        <p:nvSpPr>
          <p:cNvPr id="29" name="TextBox 28">
            <a:extLst>
              <a:ext uri="{FF2B5EF4-FFF2-40B4-BE49-F238E27FC236}">
                <a16:creationId xmlns:a16="http://schemas.microsoft.com/office/drawing/2014/main" id="{00985C70-E971-4C10-B007-8317059B58C5}"/>
              </a:ext>
            </a:extLst>
          </p:cNvPr>
          <p:cNvSpPr txBox="1"/>
          <p:nvPr/>
        </p:nvSpPr>
        <p:spPr>
          <a:xfrm>
            <a:off x="11653844" y="6337636"/>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16</a:t>
            </a:r>
          </a:p>
        </p:txBody>
      </p:sp>
      <p:pic>
        <p:nvPicPr>
          <p:cNvPr id="5" name="Object 4"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5685650" y="1977952"/>
            <a:ext cx="454371" cy="51848"/>
          </a:xfrm>
          <a:prstGeom prst="rect">
            <a:avLst/>
          </a:prstGeom>
        </p:spPr>
      </p:pic>
      <p:grpSp>
        <p:nvGrpSpPr>
          <p:cNvPr id="7" name="Group 6">
            <a:extLst>
              <a:ext uri="{FF2B5EF4-FFF2-40B4-BE49-F238E27FC236}">
                <a16:creationId xmlns:a16="http://schemas.microsoft.com/office/drawing/2014/main" id="{48D74075-FFA5-40BC-BD9A-F70E5FE6C2A3}"/>
              </a:ext>
            </a:extLst>
          </p:cNvPr>
          <p:cNvGrpSpPr/>
          <p:nvPr/>
        </p:nvGrpSpPr>
        <p:grpSpPr>
          <a:xfrm>
            <a:off x="2019300" y="5257316"/>
            <a:ext cx="4377483" cy="928578"/>
            <a:chOff x="2019300" y="5257316"/>
            <a:chExt cx="4377483" cy="928578"/>
          </a:xfrm>
        </p:grpSpPr>
        <p:sp>
          <p:nvSpPr>
            <p:cNvPr id="12" name="Object 11"/>
            <p:cNvSpPr/>
            <p:nvPr/>
          </p:nvSpPr>
          <p:spPr>
            <a:xfrm>
              <a:off x="2019300" y="5611443"/>
              <a:ext cx="3364361" cy="331843"/>
            </a:xfrm>
            <a:prstGeom prst="rect">
              <a:avLst/>
            </a:prstGeom>
            <a:noFill/>
          </p:spPr>
          <p:txBody>
            <a:bodyPr wrap="square" lIns="0" tIns="0" rIns="0" bIns="0" rtlCol="0" anchor="t"/>
            <a:lstStyle/>
            <a:p>
              <a:pPr algn="ct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Multichannel Analysis of Surface Waves (MASW)</a:t>
              </a:r>
              <a:endParaRPr lang="en-US">
                <a:solidFill>
                  <a:schemeClr val="tx1">
                    <a:lumMod val="85000"/>
                    <a:lumOff val="15000"/>
                  </a:schemeClr>
                </a:solidFill>
              </a:endParaRPr>
            </a:p>
          </p:txBody>
        </p:sp>
        <p:pic>
          <p:nvPicPr>
            <p:cNvPr id="14" name="Object 13" descr="preencoded.png"/>
            <p:cNvPicPr>
              <a:picLocks noChangeAspect="1"/>
            </p:cNvPicPr>
            <p:nvPr/>
          </p:nvPicPr>
          <p:blipFill>
            <a:blip r:embed="rId7">
              <a:alphaModFix amt="35000"/>
            </a:blip>
            <a:srcRect l="7129" r="7129"/>
            <a:stretch/>
          </p:blipFill>
          <p:spPr>
            <a:xfrm>
              <a:off x="5475816" y="5257316"/>
              <a:ext cx="918577" cy="918577"/>
            </a:xfrm>
            <a:prstGeom prst="ellipse">
              <a:avLst/>
            </a:prstGeom>
          </p:spPr>
        </p:pic>
        <p:sp>
          <p:nvSpPr>
            <p:cNvPr id="15" name="Object 14"/>
            <p:cNvSpPr/>
            <p:nvPr/>
          </p:nvSpPr>
          <p:spPr>
            <a:xfrm>
              <a:off x="5448923" y="5279991"/>
              <a:ext cx="947860" cy="905903"/>
            </a:xfrm>
            <a:prstGeom prst="ellipse">
              <a:avLst/>
            </a:prstGeom>
            <a:noFill/>
            <a:ln w="50800">
              <a:solidFill>
                <a:schemeClr val="bg2">
                  <a:lumMod val="50000"/>
                </a:schemeClr>
              </a:solidFill>
              <a:prstDash val="solid"/>
              <a:miter lim="800000"/>
            </a:ln>
          </p:spPr>
        </p:sp>
      </p:grpSp>
      <p:pic>
        <p:nvPicPr>
          <p:cNvPr id="20" name="Object 19"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769839" y="2316928"/>
            <a:ext cx="2285992" cy="2286000"/>
          </a:xfrm>
          <a:prstGeom prst="rect">
            <a:avLst/>
          </a:prstGeom>
        </p:spPr>
      </p:pic>
      <p:sp>
        <p:nvSpPr>
          <p:cNvPr id="21" name="Object 20"/>
          <p:cNvSpPr/>
          <p:nvPr/>
        </p:nvSpPr>
        <p:spPr>
          <a:xfrm>
            <a:off x="4910960" y="3152198"/>
            <a:ext cx="2023787" cy="719147"/>
          </a:xfrm>
          <a:prstGeom prst="rect">
            <a:avLst/>
          </a:prstGeom>
          <a:noFill/>
        </p:spPr>
        <p:txBody>
          <a:bodyPr wrap="square" lIns="0" tIns="0" rIns="0" bIns="0" rtlCol="0" anchor="t"/>
          <a:lstStyle/>
          <a:p>
            <a:pPr algn="ctr">
              <a:lnSpc>
                <a:spcPts val="2688"/>
              </a:lnSpc>
              <a:spcAft>
                <a:spcPts val="600"/>
              </a:spcAft>
              <a:buNone/>
            </a:pPr>
            <a:r>
              <a:rPr lang="en-US" sz="2800">
                <a:solidFill>
                  <a:srgbClr val="FFFFFF"/>
                </a:solidFill>
                <a:latin typeface="Montserrat Light" pitchFamily="34" charset="0"/>
                <a:ea typeface="Montserrat Light" pitchFamily="34" charset="-122"/>
                <a:cs typeface="Montserrat Light" pitchFamily="34" charset="-120"/>
              </a:rPr>
              <a:t>Geophysics</a:t>
            </a:r>
            <a:br>
              <a:rPr lang="en-US" sz="2800">
                <a:solidFill>
                  <a:srgbClr val="FFFFFF"/>
                </a:solidFill>
                <a:latin typeface="Montserrat Light" pitchFamily="34" charset="0"/>
                <a:ea typeface="Montserrat Light" pitchFamily="34" charset="-122"/>
                <a:cs typeface="Montserrat Light" pitchFamily="34" charset="-120"/>
              </a:rPr>
            </a:br>
            <a:r>
              <a:rPr lang="en-US" sz="2800">
                <a:solidFill>
                  <a:srgbClr val="FFFFFF"/>
                </a:solidFill>
                <a:latin typeface="Montserrat Light" pitchFamily="34" charset="0"/>
                <a:ea typeface="Montserrat Light" pitchFamily="34" charset="-122"/>
                <a:cs typeface="Montserrat Light" pitchFamily="34" charset="-120"/>
              </a:rPr>
              <a:t>Research</a:t>
            </a:r>
            <a:endParaRPr lang="en-US" sz="2000"/>
          </a:p>
        </p:txBody>
      </p:sp>
      <p:pic>
        <p:nvPicPr>
          <p:cNvPr id="37" name="Object 4" descr="preencoded.png">
            <a:extLst>
              <a:ext uri="{FF2B5EF4-FFF2-40B4-BE49-F238E27FC236}">
                <a16:creationId xmlns:a16="http://schemas.microsoft.com/office/drawing/2014/main" id="{370DC1E8-5F52-47CF-AE4F-E5B04708F09A}"/>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a:off x="4245444" y="3434004"/>
            <a:ext cx="454371" cy="51848"/>
          </a:xfrm>
          <a:prstGeom prst="rect">
            <a:avLst/>
          </a:prstGeom>
        </p:spPr>
      </p:pic>
      <p:pic>
        <p:nvPicPr>
          <p:cNvPr id="38" name="Object 4" descr="preencoded.png">
            <a:extLst>
              <a:ext uri="{FF2B5EF4-FFF2-40B4-BE49-F238E27FC236}">
                <a16:creationId xmlns:a16="http://schemas.microsoft.com/office/drawing/2014/main" id="{FBC3DE30-53BE-4F98-8F4D-1CE10BCE37F5}"/>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rot="16200000">
            <a:off x="5682588" y="4873737"/>
            <a:ext cx="454371" cy="51848"/>
          </a:xfrm>
          <a:prstGeom prst="rect">
            <a:avLst/>
          </a:prstGeom>
        </p:spPr>
      </p:pic>
      <p:pic>
        <p:nvPicPr>
          <p:cNvPr id="39" name="Object 4" descr="preencoded.png">
            <a:extLst>
              <a:ext uri="{FF2B5EF4-FFF2-40B4-BE49-F238E27FC236}">
                <a16:creationId xmlns:a16="http://schemas.microsoft.com/office/drawing/2014/main" id="{E076FD8A-6B27-4126-87F2-BB5B2321A810}"/>
              </a:ext>
            </a:extLst>
          </p:cNvPr>
          <p:cNvPicPr>
            <a:picLocks noChangeAspect="1"/>
          </p:cNvPicPr>
          <p:nvPr/>
        </p:nvPicPr>
        <p:blipFill>
          <a:blip r:embed="rId5">
            <a:extLst>
              <a:ext uri="{96DAC541-7B7A-43D3-8B79-37D633B846F1}">
                <asvg:svgBlip xmlns:asvg="http://schemas.microsoft.com/office/drawing/2016/SVG/main" r:embed="rId10"/>
              </a:ext>
            </a:extLst>
          </a:blip>
          <a:stretch>
            <a:fillRect/>
          </a:stretch>
        </p:blipFill>
        <p:spPr>
          <a:xfrm rot="10800000">
            <a:off x="7098119" y="3434004"/>
            <a:ext cx="454371" cy="51848"/>
          </a:xfrm>
          <a:prstGeom prst="rect">
            <a:avLst/>
          </a:prstGeom>
        </p:spPr>
      </p:pic>
      <p:grpSp>
        <p:nvGrpSpPr>
          <p:cNvPr id="36" name="Group 35">
            <a:extLst>
              <a:ext uri="{FF2B5EF4-FFF2-40B4-BE49-F238E27FC236}">
                <a16:creationId xmlns:a16="http://schemas.microsoft.com/office/drawing/2014/main" id="{7A7D3209-48B2-467F-B03E-D5BFF35E7A84}"/>
              </a:ext>
            </a:extLst>
          </p:cNvPr>
          <p:cNvGrpSpPr/>
          <p:nvPr/>
        </p:nvGrpSpPr>
        <p:grpSpPr>
          <a:xfrm>
            <a:off x="2702654" y="797872"/>
            <a:ext cx="3691739" cy="911266"/>
            <a:chOff x="4076255" y="1056701"/>
            <a:chExt cx="3691739" cy="911266"/>
          </a:xfrm>
        </p:grpSpPr>
        <p:sp>
          <p:nvSpPr>
            <p:cNvPr id="8" name="Object 7"/>
            <p:cNvSpPr/>
            <p:nvPr/>
          </p:nvSpPr>
          <p:spPr>
            <a:xfrm>
              <a:off x="4076255" y="1385360"/>
              <a:ext cx="3085580" cy="181882"/>
            </a:xfrm>
            <a:prstGeom prst="rect">
              <a:avLst/>
            </a:prstGeom>
            <a:noFill/>
          </p:spPr>
          <p:txBody>
            <a:bodyPr wrap="square" lIns="0" tIns="0" rIns="0" bIns="0" rtlCol="0" anchor="t"/>
            <a:lstStyle/>
            <a:p>
              <a:pPr algn="ctr">
                <a:lnSpc>
                  <a:spcPts val="1932"/>
                </a:lnSpc>
                <a:spcAft>
                  <a:spcPts val="600"/>
                </a:spcAft>
                <a:buClr>
                  <a:schemeClr val="bg1"/>
                </a:buClr>
              </a:pPr>
              <a:r>
                <a:rPr lang="en-US" sz="1700">
                  <a:solidFill>
                    <a:schemeClr val="bg1"/>
                  </a:solidFill>
                  <a:latin typeface="Montserrat Light" pitchFamily="34" charset="0"/>
                  <a:ea typeface="Montserrat Light" pitchFamily="34" charset="-122"/>
                  <a:cs typeface="Montserrat Light" pitchFamily="34" charset="-120"/>
                </a:rPr>
                <a:t>Seismic Refraction</a:t>
              </a:r>
              <a:endParaRPr lang="en-US">
                <a:solidFill>
                  <a:schemeClr val="bg1"/>
                </a:solidFill>
              </a:endParaRPr>
            </a:p>
          </p:txBody>
        </p:sp>
        <p:pic>
          <p:nvPicPr>
            <p:cNvPr id="10" name="Object 9" descr="preencoded.png"/>
            <p:cNvPicPr>
              <a:picLocks noChangeAspect="1"/>
            </p:cNvPicPr>
            <p:nvPr/>
          </p:nvPicPr>
          <p:blipFill>
            <a:blip r:embed="rId11">
              <a:alphaModFix/>
            </a:blip>
            <a:srcRect l="2298" r="2298"/>
            <a:stretch/>
          </p:blipFill>
          <p:spPr>
            <a:xfrm>
              <a:off x="6839408" y="1056701"/>
              <a:ext cx="911266" cy="911266"/>
            </a:xfrm>
            <a:prstGeom prst="ellipse">
              <a:avLst/>
            </a:prstGeom>
          </p:spPr>
        </p:pic>
        <p:sp>
          <p:nvSpPr>
            <p:cNvPr id="11" name="Object 10"/>
            <p:cNvSpPr/>
            <p:nvPr/>
          </p:nvSpPr>
          <p:spPr>
            <a:xfrm>
              <a:off x="6856727" y="1067296"/>
              <a:ext cx="911267" cy="898935"/>
            </a:xfrm>
            <a:prstGeom prst="ellipse">
              <a:avLst/>
            </a:prstGeom>
            <a:noFill/>
            <a:ln w="50800">
              <a:solidFill>
                <a:srgbClr val="97AA0F"/>
              </a:solidFill>
              <a:prstDash val="solid"/>
              <a:miter lim="800000"/>
            </a:ln>
          </p:spPr>
        </p:sp>
      </p:grpSp>
      <p:grpSp>
        <p:nvGrpSpPr>
          <p:cNvPr id="32" name="Group 31">
            <a:extLst>
              <a:ext uri="{FF2B5EF4-FFF2-40B4-BE49-F238E27FC236}">
                <a16:creationId xmlns:a16="http://schemas.microsoft.com/office/drawing/2014/main" id="{C9FBEF6F-167C-4BF2-ADB2-E3F333F330A9}"/>
              </a:ext>
            </a:extLst>
          </p:cNvPr>
          <p:cNvGrpSpPr/>
          <p:nvPr/>
        </p:nvGrpSpPr>
        <p:grpSpPr>
          <a:xfrm>
            <a:off x="7708200" y="2966735"/>
            <a:ext cx="3029763" cy="935836"/>
            <a:chOff x="7708200" y="2966735"/>
            <a:chExt cx="3029763" cy="935836"/>
          </a:xfrm>
        </p:grpSpPr>
        <p:grpSp>
          <p:nvGrpSpPr>
            <p:cNvPr id="33" name="Group 32">
              <a:extLst>
                <a:ext uri="{FF2B5EF4-FFF2-40B4-BE49-F238E27FC236}">
                  <a16:creationId xmlns:a16="http://schemas.microsoft.com/office/drawing/2014/main" id="{9991F3A7-4F30-4F6F-8842-776CDB959B73}"/>
                </a:ext>
              </a:extLst>
            </p:cNvPr>
            <p:cNvGrpSpPr/>
            <p:nvPr/>
          </p:nvGrpSpPr>
          <p:grpSpPr>
            <a:xfrm>
              <a:off x="7708200" y="2966735"/>
              <a:ext cx="3029763" cy="934537"/>
              <a:chOff x="3999192" y="2644846"/>
              <a:chExt cx="3029763" cy="934537"/>
            </a:xfrm>
          </p:grpSpPr>
          <p:sp>
            <p:nvSpPr>
              <p:cNvPr id="43" name="Object 21">
                <a:extLst>
                  <a:ext uri="{FF2B5EF4-FFF2-40B4-BE49-F238E27FC236}">
                    <a16:creationId xmlns:a16="http://schemas.microsoft.com/office/drawing/2014/main" id="{7AF50115-AC32-4FD6-A823-DBB2FFCA740B}"/>
                  </a:ext>
                </a:extLst>
              </p:cNvPr>
              <p:cNvSpPr/>
              <p:nvPr/>
            </p:nvSpPr>
            <p:spPr>
              <a:xfrm>
                <a:off x="5053651" y="2857724"/>
                <a:ext cx="1975304" cy="427185"/>
              </a:xfrm>
              <a:prstGeom prst="rect">
                <a:avLst/>
              </a:prstGeom>
              <a:noFill/>
            </p:spPr>
            <p:txBody>
              <a:bodyPr wrap="square" lIns="0" tIns="0" rIns="0" bIns="0" rtlCol="0" anchor="t"/>
              <a:lstStyle/>
              <a:p>
                <a:pPr>
                  <a:lnSpc>
                    <a:spcPts val="1932"/>
                  </a:lnSpc>
                  <a:spcAft>
                    <a:spcPts val="600"/>
                  </a:spcAft>
                  <a:buNone/>
                </a:pP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Seismic</a:t>
                </a:r>
                <a:br>
                  <a:rPr lang="en-US" sz="1700">
                    <a:solidFill>
                      <a:schemeClr val="tx1">
                        <a:lumMod val="85000"/>
                        <a:lumOff val="15000"/>
                      </a:schemeClr>
                    </a:solidFill>
                    <a:latin typeface="Montserrat Light" pitchFamily="34" charset="0"/>
                    <a:ea typeface="Montserrat Light" pitchFamily="34" charset="-122"/>
                    <a:cs typeface="Montserrat Light" pitchFamily="34" charset="-120"/>
                  </a:rPr>
                </a:br>
                <a:r>
                  <a:rPr lang="en-US" sz="1700">
                    <a:solidFill>
                      <a:schemeClr val="tx1">
                        <a:lumMod val="85000"/>
                        <a:lumOff val="15000"/>
                      </a:schemeClr>
                    </a:solidFill>
                    <a:latin typeface="Montserrat Light" pitchFamily="34" charset="0"/>
                    <a:ea typeface="Montserrat Light" pitchFamily="34" charset="-122"/>
                    <a:cs typeface="Montserrat Light" pitchFamily="34" charset="-120"/>
                  </a:rPr>
                  <a:t>Reflection</a:t>
                </a:r>
                <a:endParaRPr lang="en-US">
                  <a:solidFill>
                    <a:schemeClr val="tx1">
                      <a:lumMod val="85000"/>
                      <a:lumOff val="15000"/>
                    </a:schemeClr>
                  </a:solidFill>
                </a:endParaRPr>
              </a:p>
            </p:txBody>
          </p:sp>
          <p:sp>
            <p:nvSpPr>
              <p:cNvPr id="44" name="Object 23">
                <a:extLst>
                  <a:ext uri="{FF2B5EF4-FFF2-40B4-BE49-F238E27FC236}">
                    <a16:creationId xmlns:a16="http://schemas.microsoft.com/office/drawing/2014/main" id="{7EBF6AC0-DE4B-4D9A-98F1-6B11ACC8558D}"/>
                  </a:ext>
                </a:extLst>
              </p:cNvPr>
              <p:cNvSpPr/>
              <p:nvPr/>
            </p:nvSpPr>
            <p:spPr>
              <a:xfrm>
                <a:off x="4109362" y="2799883"/>
                <a:ext cx="714196" cy="714196"/>
              </a:xfrm>
              <a:prstGeom prst="ellipse">
                <a:avLst/>
              </a:prstGeom>
              <a:solidFill>
                <a:srgbClr val="97AA0F">
                  <a:alpha val="30000"/>
                </a:srgbClr>
              </a:solidFill>
            </p:spPr>
          </p:sp>
          <p:pic>
            <p:nvPicPr>
              <p:cNvPr id="45" name="Object 24" descr="preencoded.png">
                <a:extLst>
                  <a:ext uri="{FF2B5EF4-FFF2-40B4-BE49-F238E27FC236}">
                    <a16:creationId xmlns:a16="http://schemas.microsoft.com/office/drawing/2014/main" id="{1C76D39E-4D59-43B9-81ED-D4EE077BF658}"/>
                  </a:ext>
                </a:extLst>
              </p:cNvPr>
              <p:cNvPicPr>
                <a:picLocks noChangeAspect="1"/>
              </p:cNvPicPr>
              <p:nvPr/>
            </p:nvPicPr>
            <p:blipFill>
              <a:blip r:embed="rId12">
                <a:alphaModFix amt="20000"/>
              </a:blip>
              <a:srcRect l="13095" r="13095"/>
              <a:stretch/>
            </p:blipFill>
            <p:spPr>
              <a:xfrm>
                <a:off x="3999192" y="2644846"/>
                <a:ext cx="934537" cy="934537"/>
              </a:xfrm>
              <a:prstGeom prst="ellipse">
                <a:avLst/>
              </a:prstGeom>
            </p:spPr>
          </p:pic>
        </p:grpSp>
        <p:sp>
          <p:nvSpPr>
            <p:cNvPr id="42" name="Object 18">
              <a:extLst>
                <a:ext uri="{FF2B5EF4-FFF2-40B4-BE49-F238E27FC236}">
                  <a16:creationId xmlns:a16="http://schemas.microsoft.com/office/drawing/2014/main" id="{89444A59-0E6B-4DC8-A015-A262EB911B03}"/>
                </a:ext>
              </a:extLst>
            </p:cNvPr>
            <p:cNvSpPr/>
            <p:nvPr/>
          </p:nvSpPr>
          <p:spPr>
            <a:xfrm>
              <a:off x="7708200" y="2966735"/>
              <a:ext cx="962040" cy="935836"/>
            </a:xfrm>
            <a:prstGeom prst="ellipse">
              <a:avLst/>
            </a:prstGeom>
            <a:noFill/>
            <a:ln w="50800">
              <a:solidFill>
                <a:schemeClr val="bg2">
                  <a:lumMod val="50000"/>
                </a:schemeClr>
              </a:solidFill>
              <a:prstDash val="solid"/>
              <a:miter lim="800000"/>
            </a:ln>
          </p:spPr>
        </p:sp>
      </p:grpSp>
      <p:grpSp>
        <p:nvGrpSpPr>
          <p:cNvPr id="46" name="Group 45">
            <a:extLst>
              <a:ext uri="{FF2B5EF4-FFF2-40B4-BE49-F238E27FC236}">
                <a16:creationId xmlns:a16="http://schemas.microsoft.com/office/drawing/2014/main" id="{654FC731-F07A-45CF-8331-629598C8F403}"/>
              </a:ext>
            </a:extLst>
          </p:cNvPr>
          <p:cNvGrpSpPr/>
          <p:nvPr/>
        </p:nvGrpSpPr>
        <p:grpSpPr>
          <a:xfrm>
            <a:off x="34811" y="3048146"/>
            <a:ext cx="4089549" cy="912901"/>
            <a:chOff x="3674120" y="4966942"/>
            <a:chExt cx="4089549" cy="912901"/>
          </a:xfrm>
        </p:grpSpPr>
        <p:sp>
          <p:nvSpPr>
            <p:cNvPr id="47" name="Object 15">
              <a:extLst>
                <a:ext uri="{FF2B5EF4-FFF2-40B4-BE49-F238E27FC236}">
                  <a16:creationId xmlns:a16="http://schemas.microsoft.com/office/drawing/2014/main" id="{509B0802-189A-4CB6-B95E-149CCF5318CB}"/>
                </a:ext>
              </a:extLst>
            </p:cNvPr>
            <p:cNvSpPr/>
            <p:nvPr/>
          </p:nvSpPr>
          <p:spPr>
            <a:xfrm>
              <a:off x="3674120" y="5213172"/>
              <a:ext cx="3014604" cy="427185"/>
            </a:xfrm>
            <a:prstGeom prst="rect">
              <a:avLst/>
            </a:prstGeom>
            <a:noFill/>
          </p:spPr>
          <p:txBody>
            <a:bodyPr wrap="square" lIns="0" tIns="0" rIns="0" bIns="0" rtlCol="0" anchor="t"/>
            <a:lstStyle/>
            <a:p>
              <a:pPr algn="r">
                <a:lnSpc>
                  <a:spcPts val="1932"/>
                </a:lnSpc>
                <a:spcAft>
                  <a:spcPts val="600"/>
                </a:spcAft>
                <a:buNone/>
              </a:pPr>
              <a:r>
                <a:rPr lang="en-US" sz="1700">
                  <a:solidFill>
                    <a:srgbClr val="FFFFFF"/>
                  </a:solidFill>
                  <a:latin typeface="Montserrat Light" pitchFamily="34" charset="0"/>
                  <a:ea typeface="Montserrat Light" pitchFamily="34" charset="-122"/>
                  <a:cs typeface="Montserrat Light" pitchFamily="34" charset="-120"/>
                </a:rPr>
                <a:t>Electrical Resistivity</a:t>
              </a:r>
              <a:br>
                <a:rPr lang="en-US" sz="1700">
                  <a:solidFill>
                    <a:srgbClr val="FFFFFF"/>
                  </a:solidFill>
                  <a:latin typeface="Montserrat Light" pitchFamily="34" charset="0"/>
                  <a:ea typeface="Montserrat Light" pitchFamily="34" charset="-122"/>
                  <a:cs typeface="Montserrat Light" pitchFamily="34" charset="-120"/>
                </a:rPr>
              </a:br>
              <a:r>
                <a:rPr lang="en-US" sz="1700">
                  <a:solidFill>
                    <a:srgbClr val="FFFFFF"/>
                  </a:solidFill>
                  <a:latin typeface="Montserrat Light" pitchFamily="34" charset="0"/>
                  <a:ea typeface="Montserrat Light" pitchFamily="34" charset="-122"/>
                  <a:cs typeface="Montserrat Light" pitchFamily="34" charset="-120"/>
                </a:rPr>
                <a:t>Tomography (ERT)</a:t>
              </a:r>
              <a:endParaRPr lang="en-US"/>
            </a:p>
          </p:txBody>
        </p:sp>
        <p:pic>
          <p:nvPicPr>
            <p:cNvPr id="48" name="Object 17" descr="preencoded.png">
              <a:extLst>
                <a:ext uri="{FF2B5EF4-FFF2-40B4-BE49-F238E27FC236}">
                  <a16:creationId xmlns:a16="http://schemas.microsoft.com/office/drawing/2014/main" id="{545F14A3-25C5-4387-9888-FADE987C1AE4}"/>
                </a:ext>
              </a:extLst>
            </p:cNvPr>
            <p:cNvPicPr>
              <a:picLocks noChangeAspect="1"/>
            </p:cNvPicPr>
            <p:nvPr/>
          </p:nvPicPr>
          <p:blipFill>
            <a:blip r:embed="rId13"/>
            <a:srcRect l="16664" r="16664"/>
            <a:stretch/>
          </p:blipFill>
          <p:spPr>
            <a:xfrm>
              <a:off x="6857514" y="4973688"/>
              <a:ext cx="906155" cy="906155"/>
            </a:xfrm>
            <a:prstGeom prst="ellipse">
              <a:avLst/>
            </a:prstGeom>
          </p:spPr>
        </p:pic>
        <p:sp>
          <p:nvSpPr>
            <p:cNvPr id="49" name="Object 18">
              <a:extLst>
                <a:ext uri="{FF2B5EF4-FFF2-40B4-BE49-F238E27FC236}">
                  <a16:creationId xmlns:a16="http://schemas.microsoft.com/office/drawing/2014/main" id="{7C09E4A1-8697-49BD-820A-31B3BBB8A37B}"/>
                </a:ext>
              </a:extLst>
            </p:cNvPr>
            <p:cNvSpPr/>
            <p:nvPr/>
          </p:nvSpPr>
          <p:spPr>
            <a:xfrm>
              <a:off x="6844434" y="4966942"/>
              <a:ext cx="906155" cy="889998"/>
            </a:xfrm>
            <a:prstGeom prst="ellipse">
              <a:avLst/>
            </a:prstGeom>
            <a:noFill/>
            <a:ln w="50800">
              <a:solidFill>
                <a:srgbClr val="97AA0F"/>
              </a:solidFill>
              <a:prstDash val="solid"/>
              <a:miter lim="800000"/>
            </a:ln>
          </p:spPr>
        </p:sp>
      </p:grpSp>
      <p:sp>
        <p:nvSpPr>
          <p:cNvPr id="53" name="Object 11">
            <a:extLst>
              <a:ext uri="{FF2B5EF4-FFF2-40B4-BE49-F238E27FC236}">
                <a16:creationId xmlns:a16="http://schemas.microsoft.com/office/drawing/2014/main" id="{E100AC45-557B-422A-8E80-1069AFC40A28}"/>
              </a:ext>
            </a:extLst>
          </p:cNvPr>
          <p:cNvSpPr/>
          <p:nvPr/>
        </p:nvSpPr>
        <p:spPr>
          <a:xfrm>
            <a:off x="6710010" y="890474"/>
            <a:ext cx="3748440" cy="849892"/>
          </a:xfrm>
          <a:prstGeom prst="rect">
            <a:avLst/>
          </a:prstGeom>
          <a:noFill/>
        </p:spPr>
        <p:txBody>
          <a:bodyPr wrap="square" lIns="0" tIns="0" rIns="0" bIns="0" rtlCol="0" anchor="t"/>
          <a:lstStyle/>
          <a:p>
            <a:pPr marL="171450" indent="-171450">
              <a:spcAft>
                <a:spcPts val="600"/>
              </a:spcAft>
              <a:buClr>
                <a:schemeClr val="bg1"/>
              </a:buClr>
              <a:buFont typeface="Arial" panose="020B0604020202020204" pitchFamily="34" charset="0"/>
              <a:buChar char="•"/>
            </a:pPr>
            <a:r>
              <a:rPr lang="en-US" sz="1200">
                <a:solidFill>
                  <a:schemeClr val="bg1"/>
                </a:solidFill>
                <a:latin typeface="Montserrat Light" pitchFamily="34" charset="0"/>
              </a:rPr>
              <a:t>Uses Snell’s Law</a:t>
            </a:r>
          </a:p>
          <a:p>
            <a:pPr marL="171450" indent="-171450">
              <a:spcAft>
                <a:spcPts val="600"/>
              </a:spcAft>
              <a:buClr>
                <a:schemeClr val="bg1"/>
              </a:buClr>
              <a:buFont typeface="Arial" panose="020B0604020202020204" pitchFamily="34" charset="0"/>
              <a:buChar char="•"/>
            </a:pPr>
            <a:r>
              <a:rPr lang="en-US" sz="1200">
                <a:solidFill>
                  <a:schemeClr val="bg1"/>
                </a:solidFill>
                <a:latin typeface="Montserrat Light" pitchFamily="34" charset="0"/>
              </a:rPr>
              <a:t>Equipment includes seismic source and geophones/hydrophones</a:t>
            </a:r>
          </a:p>
          <a:p>
            <a:pPr marL="171450" indent="-171450">
              <a:spcAft>
                <a:spcPts val="600"/>
              </a:spcAft>
              <a:buClr>
                <a:schemeClr val="bg1"/>
              </a:buClr>
              <a:buFont typeface="Arial" panose="020B0604020202020204" pitchFamily="34" charset="0"/>
              <a:buChar char="•"/>
            </a:pPr>
            <a:r>
              <a:rPr lang="en-US" sz="1200">
                <a:solidFill>
                  <a:schemeClr val="bg1"/>
                </a:solidFill>
                <a:latin typeface="Montserrat Light" pitchFamily="34" charset="0"/>
              </a:rPr>
              <a:t>Measures time it takes for the refracted waves to return to the surface</a:t>
            </a:r>
          </a:p>
          <a:p>
            <a:pPr marL="171450" indent="-171450">
              <a:lnSpc>
                <a:spcPts val="1932"/>
              </a:lnSpc>
              <a:spcAft>
                <a:spcPts val="600"/>
              </a:spcAft>
              <a:buClr>
                <a:schemeClr val="bg1"/>
              </a:buClr>
              <a:buFont typeface="Arial" panose="020B0604020202020204" pitchFamily="34" charset="0"/>
              <a:buChar char="•"/>
            </a:pPr>
            <a:endParaRPr lang="en-US" sz="1200">
              <a:solidFill>
                <a:schemeClr val="bg1"/>
              </a:solidFill>
            </a:endParaRPr>
          </a:p>
        </p:txBody>
      </p:sp>
      <p:sp>
        <p:nvSpPr>
          <p:cNvPr id="31" name="Object 11">
            <a:extLst>
              <a:ext uri="{FF2B5EF4-FFF2-40B4-BE49-F238E27FC236}">
                <a16:creationId xmlns:a16="http://schemas.microsoft.com/office/drawing/2014/main" id="{481FFA32-AD6D-4195-95C1-DD867F20B7F4}"/>
              </a:ext>
            </a:extLst>
          </p:cNvPr>
          <p:cNvSpPr/>
          <p:nvPr/>
        </p:nvSpPr>
        <p:spPr>
          <a:xfrm>
            <a:off x="6710010" y="5404351"/>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and refraction, but uses lower frequency waves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Cost effective for land applications</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Expensive for water applications</a:t>
            </a:r>
          </a:p>
          <a:p>
            <a:pPr>
              <a:lnSpc>
                <a:spcPts val="1932"/>
              </a:lnSpc>
              <a:spcAft>
                <a:spcPts val="600"/>
              </a:spcAft>
            </a:pPr>
            <a:endParaRPr lang="en-US" sz="1200">
              <a:solidFill>
                <a:schemeClr val="bg1"/>
              </a:solidFill>
            </a:endParaRPr>
          </a:p>
        </p:txBody>
      </p:sp>
      <p:sp>
        <p:nvSpPr>
          <p:cNvPr id="34" name="Object 11">
            <a:extLst>
              <a:ext uri="{FF2B5EF4-FFF2-40B4-BE49-F238E27FC236}">
                <a16:creationId xmlns:a16="http://schemas.microsoft.com/office/drawing/2014/main" id="{35B48AF0-B9AF-4199-A74F-A683AAA9E2DF}"/>
              </a:ext>
            </a:extLst>
          </p:cNvPr>
          <p:cNvSpPr/>
          <p:nvPr/>
        </p:nvSpPr>
        <p:spPr>
          <a:xfrm>
            <a:off x="936751" y="3992815"/>
            <a:ext cx="3748440" cy="849892"/>
          </a:xfrm>
          <a:prstGeom prst="rect">
            <a:avLst/>
          </a:prstGeom>
          <a:noFill/>
        </p:spPr>
        <p:txBody>
          <a:bodyPr wrap="square" lIns="0" tIns="0" rIns="0" bIns="0" rtlCol="0" anchor="t"/>
          <a:lstStyle/>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Similar to seismic refraction and refraction, but uses lower frequency waves</a:t>
            </a:r>
          </a:p>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Cost effective for land applications</a:t>
            </a:r>
          </a:p>
          <a:p>
            <a:pPr marL="171450" indent="-171450">
              <a:spcAft>
                <a:spcPts val="600"/>
              </a:spcAft>
              <a:buClr>
                <a:schemeClr val="bg1"/>
              </a:buClr>
              <a:buFont typeface="Arial" panose="020B0604020202020204" pitchFamily="34" charset="0"/>
              <a:buChar char="•"/>
            </a:pPr>
            <a:r>
              <a:rPr lang="en-US" sz="1200">
                <a:solidFill>
                  <a:srgbClr val="FFFFFF"/>
                </a:solidFill>
                <a:latin typeface="Montserrat Light" pitchFamily="34" charset="0"/>
              </a:rPr>
              <a:t>Expensive for water applications</a:t>
            </a:r>
          </a:p>
          <a:p>
            <a:pPr>
              <a:lnSpc>
                <a:spcPts val="1932"/>
              </a:lnSpc>
              <a:spcAft>
                <a:spcPts val="600"/>
              </a:spcAft>
            </a:pPr>
            <a:endParaRPr lang="en-US" sz="1200">
              <a:solidFill>
                <a:schemeClr val="bg1"/>
              </a:solidFill>
            </a:endParaRPr>
          </a:p>
        </p:txBody>
      </p:sp>
      <p:sp>
        <p:nvSpPr>
          <p:cNvPr id="35" name="Object 11">
            <a:extLst>
              <a:ext uri="{FF2B5EF4-FFF2-40B4-BE49-F238E27FC236}">
                <a16:creationId xmlns:a16="http://schemas.microsoft.com/office/drawing/2014/main" id="{8B963BEA-9A33-4484-8A0A-EFFA674D0862}"/>
              </a:ext>
            </a:extLst>
          </p:cNvPr>
          <p:cNvSpPr/>
          <p:nvPr/>
        </p:nvSpPr>
        <p:spPr>
          <a:xfrm>
            <a:off x="7552490" y="3991005"/>
            <a:ext cx="3748440" cy="849892"/>
          </a:xfrm>
          <a:prstGeom prst="rect">
            <a:avLst/>
          </a:prstGeom>
          <a:noFill/>
        </p:spPr>
        <p:txBody>
          <a:bodyPr wrap="square" lIns="0" tIns="0" rIns="0" bIns="0" rtlCol="0" anchor="t"/>
          <a:lstStyle/>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Similar to seismic refraction, but measures the time it takes for the reflected wave to return to the surface</a:t>
            </a:r>
          </a:p>
          <a:p>
            <a:pPr marL="171450" indent="-171450">
              <a:spcAft>
                <a:spcPts val="600"/>
              </a:spcAft>
              <a:buClr>
                <a:schemeClr val="tx2">
                  <a:lumMod val="50000"/>
                </a:schemeClr>
              </a:buClr>
              <a:buFont typeface="Arial" panose="020B0604020202020204" pitchFamily="34" charset="0"/>
              <a:buChar char="•"/>
            </a:pPr>
            <a:r>
              <a:rPr lang="en-US" sz="1200">
                <a:solidFill>
                  <a:schemeClr val="tx2">
                    <a:lumMod val="50000"/>
                  </a:schemeClr>
                </a:solidFill>
                <a:latin typeface="Montserrat Light" pitchFamily="34" charset="0"/>
              </a:rPr>
              <a:t>Waves reflect off different layers, but cannot tell what the layers are</a:t>
            </a:r>
          </a:p>
          <a:p>
            <a:pPr>
              <a:lnSpc>
                <a:spcPts val="1932"/>
              </a:lnSpc>
              <a:spcAft>
                <a:spcPts val="600"/>
              </a:spcAft>
            </a:pPr>
            <a:endParaRPr lang="en-US" sz="1200">
              <a:solidFill>
                <a:schemeClr val="bg1"/>
              </a:solidFill>
            </a:endParaRPr>
          </a:p>
        </p:txBody>
      </p:sp>
      <p:sp>
        <p:nvSpPr>
          <p:cNvPr id="2" name="Plus Sign 1">
            <a:extLst>
              <a:ext uri="{FF2B5EF4-FFF2-40B4-BE49-F238E27FC236}">
                <a16:creationId xmlns:a16="http://schemas.microsoft.com/office/drawing/2014/main" id="{2098F5EB-0601-4913-ABA2-5E04FEB838E2}"/>
              </a:ext>
            </a:extLst>
          </p:cNvPr>
          <p:cNvSpPr/>
          <p:nvPr/>
        </p:nvSpPr>
        <p:spPr>
          <a:xfrm>
            <a:off x="4114799" y="1973580"/>
            <a:ext cx="517879" cy="531982"/>
          </a:xfrm>
          <a:prstGeom prst="mathPlus">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470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sp>
        <p:nvSpPr>
          <p:cNvPr id="10" name="Object 9"/>
          <p:cNvSpPr/>
          <p:nvPr/>
        </p:nvSpPr>
        <p:spPr>
          <a:xfrm>
            <a:off x="7073443" y="5352589"/>
            <a:ext cx="3355263" cy="550596"/>
          </a:xfrm>
          <a:prstGeom prst="rect">
            <a:avLst/>
          </a:prstGeom>
          <a:noFill/>
        </p:spPr>
        <p:txBody>
          <a:bodyPr wrap="square" lIns="0" tIns="0" rIns="0" bIns="0" rtlCol="0" anchor="t"/>
          <a:lstStyle/>
          <a:p>
            <a:pPr algn="ctr">
              <a:lnSpc>
                <a:spcPts val="1884"/>
              </a:lnSpc>
              <a:spcAft>
                <a:spcPts val="600"/>
              </a:spcAft>
              <a:buNone/>
            </a:pPr>
            <a:r>
              <a:rPr lang="en-US">
                <a:solidFill>
                  <a:srgbClr val="333333"/>
                </a:solidFill>
                <a:latin typeface="Montserrat" panose="00000500000000000000" pitchFamily="2" charset="0"/>
                <a:ea typeface="Source Sans Pro SemiBold" pitchFamily="34" charset="-122"/>
              </a:rPr>
              <a:t>Seismic Refraction Source with Geophones</a:t>
            </a:r>
            <a:endParaRPr lang="en-US">
              <a:latin typeface="Montserrat" panose="00000500000000000000" pitchFamily="2" charset="0"/>
            </a:endParaRPr>
          </a:p>
        </p:txBody>
      </p:sp>
      <p:sp>
        <p:nvSpPr>
          <p:cNvPr id="16" name="Object 3">
            <a:extLst>
              <a:ext uri="{FF2B5EF4-FFF2-40B4-BE49-F238E27FC236}">
                <a16:creationId xmlns:a16="http://schemas.microsoft.com/office/drawing/2014/main" id="{8E3CA72E-0C86-42AA-8E25-1294648CA4A8}"/>
              </a:ext>
            </a:extLst>
          </p:cNvPr>
          <p:cNvSpPr/>
          <p:nvPr/>
        </p:nvSpPr>
        <p:spPr>
          <a:xfrm>
            <a:off x="-1" y="190511"/>
            <a:ext cx="12192001" cy="1515742"/>
          </a:xfrm>
          <a:prstGeom prst="rect">
            <a:avLst/>
          </a:prstGeom>
          <a:noFill/>
        </p:spPr>
        <p:txBody>
          <a:bodyPr wrap="square" lIns="0" tIns="0" rIns="0" bIns="0" rtlCol="0" anchor="t"/>
          <a:lstStyle/>
          <a:p>
            <a:pPr algn="ctr">
              <a:spcAft>
                <a:spcPts val="600"/>
              </a:spcAft>
              <a:buNone/>
            </a:pPr>
            <a:r>
              <a:rPr lang="en-US" sz="4400">
                <a:solidFill>
                  <a:srgbClr val="080B12"/>
                </a:solidFill>
                <a:latin typeface="Montserrat ExtraLight" pitchFamily="34" charset="0"/>
                <a:ea typeface="Montserrat ExtraLight" pitchFamily="34" charset="-122"/>
                <a:cs typeface="Montserrat ExtraLight" pitchFamily="34" charset="-120"/>
              </a:rPr>
              <a:t>ERT and Seismic Refraction </a:t>
            </a:r>
          </a:p>
          <a:p>
            <a:pPr algn="ctr">
              <a:spcAft>
                <a:spcPts val="600"/>
              </a:spcAft>
              <a:buNone/>
            </a:pPr>
            <a:r>
              <a:rPr lang="en-US" sz="4400">
                <a:solidFill>
                  <a:srgbClr val="080B12"/>
                </a:solidFill>
                <a:latin typeface="Montserrat ExtraLight" pitchFamily="34" charset="0"/>
                <a:ea typeface="Montserrat ExtraLight" pitchFamily="34" charset="-122"/>
                <a:cs typeface="Montserrat ExtraLight" pitchFamily="34" charset="-120"/>
              </a:rPr>
              <a:t>Land Applications</a:t>
            </a:r>
            <a:endParaRPr lang="en-US" sz="4400"/>
          </a:p>
        </p:txBody>
      </p:sp>
      <p:grpSp>
        <p:nvGrpSpPr>
          <p:cNvPr id="17" name="Group 16">
            <a:extLst>
              <a:ext uri="{FF2B5EF4-FFF2-40B4-BE49-F238E27FC236}">
                <a16:creationId xmlns:a16="http://schemas.microsoft.com/office/drawing/2014/main" id="{F37F5634-EA98-421E-BEBB-63A758FD0BBD}"/>
              </a:ext>
            </a:extLst>
          </p:cNvPr>
          <p:cNvGrpSpPr/>
          <p:nvPr/>
        </p:nvGrpSpPr>
        <p:grpSpPr>
          <a:xfrm>
            <a:off x="257581" y="-26387"/>
            <a:ext cx="1445131" cy="1414743"/>
            <a:chOff x="257581" y="-26387"/>
            <a:chExt cx="1445131" cy="1414743"/>
          </a:xfrm>
        </p:grpSpPr>
        <p:pic>
          <p:nvPicPr>
            <p:cNvPr id="18" name="Object 25" descr="preencoded.png">
              <a:extLst>
                <a:ext uri="{FF2B5EF4-FFF2-40B4-BE49-F238E27FC236}">
                  <a16:creationId xmlns:a16="http://schemas.microsoft.com/office/drawing/2014/main" id="{8777CBEB-7B93-4F25-9861-3616BC550283}"/>
                </a:ext>
              </a:extLst>
            </p:cNvPr>
            <p:cNvPicPr>
              <a:picLocks noChangeAspect="1"/>
            </p:cNvPicPr>
            <p:nvPr/>
          </p:nvPicPr>
          <p:blipFill>
            <a:blip r:embed="rId4">
              <a:alphaModFix amt="35000"/>
            </a:blip>
            <a:srcRect l="-23000" t="-23000" r="-23000" b="-23000"/>
            <a:stretch/>
          </p:blipFill>
          <p:spPr>
            <a:xfrm>
              <a:off x="257581" y="122564"/>
              <a:ext cx="556551" cy="1049858"/>
            </a:xfrm>
            <a:prstGeom prst="rect">
              <a:avLst/>
            </a:prstGeom>
          </p:spPr>
        </p:pic>
        <p:pic>
          <p:nvPicPr>
            <p:cNvPr id="19" name="Object 26" descr="preencoded.png">
              <a:extLst>
                <a:ext uri="{FF2B5EF4-FFF2-40B4-BE49-F238E27FC236}">
                  <a16:creationId xmlns:a16="http://schemas.microsoft.com/office/drawing/2014/main" id="{75D3F0D4-5330-497D-8781-94D968713805}"/>
                </a:ext>
              </a:extLst>
            </p:cNvPr>
            <p:cNvPicPr>
              <a:picLocks noChangeAspect="1"/>
            </p:cNvPicPr>
            <p:nvPr/>
          </p:nvPicPr>
          <p:blipFill>
            <a:blip r:embed="rId5">
              <a:alphaModFix amt="35000"/>
            </a:blip>
            <a:srcRect l="-50000" t="-50000" r="-50000" b="-50000"/>
            <a:stretch/>
          </p:blipFill>
          <p:spPr>
            <a:xfrm>
              <a:off x="574678" y="-26387"/>
              <a:ext cx="1128034" cy="1414743"/>
            </a:xfrm>
            <a:prstGeom prst="rect">
              <a:avLst/>
            </a:prstGeom>
          </p:spPr>
        </p:pic>
      </p:grpSp>
      <p:sp>
        <p:nvSpPr>
          <p:cNvPr id="27" name="Object 9">
            <a:extLst>
              <a:ext uri="{FF2B5EF4-FFF2-40B4-BE49-F238E27FC236}">
                <a16:creationId xmlns:a16="http://schemas.microsoft.com/office/drawing/2014/main" id="{5F68465C-2639-40C6-8C0C-38CA31DB977D}"/>
              </a:ext>
            </a:extLst>
          </p:cNvPr>
          <p:cNvSpPr/>
          <p:nvPr/>
        </p:nvSpPr>
        <p:spPr>
          <a:xfrm>
            <a:off x="1763296" y="5352589"/>
            <a:ext cx="3355263" cy="550596"/>
          </a:xfrm>
          <a:prstGeom prst="rect">
            <a:avLst/>
          </a:prstGeom>
          <a:noFill/>
        </p:spPr>
        <p:txBody>
          <a:bodyPr wrap="square" lIns="0" tIns="0" rIns="0" bIns="0" rtlCol="0" anchor="t"/>
          <a:lstStyle/>
          <a:p>
            <a:pPr algn="ctr">
              <a:lnSpc>
                <a:spcPts val="1884"/>
              </a:lnSpc>
              <a:spcAft>
                <a:spcPts val="600"/>
              </a:spcAft>
              <a:buNone/>
            </a:pPr>
            <a:r>
              <a:rPr lang="en-US">
                <a:solidFill>
                  <a:srgbClr val="333333"/>
                </a:solidFill>
                <a:latin typeface="Montserrat" panose="00000500000000000000" pitchFamily="2" charset="0"/>
                <a:ea typeface="Source Sans Pro SemiBold" pitchFamily="34" charset="-122"/>
              </a:rPr>
              <a:t>ERT Current Electrodes and Potential Electrodes</a:t>
            </a:r>
            <a:endParaRPr lang="en-US">
              <a:latin typeface="Montserrat" panose="00000500000000000000" pitchFamily="2" charset="0"/>
            </a:endParaRPr>
          </a:p>
        </p:txBody>
      </p:sp>
      <p:sp>
        <p:nvSpPr>
          <p:cNvPr id="13" name="Rectangle 12">
            <a:extLst>
              <a:ext uri="{FF2B5EF4-FFF2-40B4-BE49-F238E27FC236}">
                <a16:creationId xmlns:a16="http://schemas.microsoft.com/office/drawing/2014/main" id="{F7812E55-EDEF-4311-98DC-5DE89715CDA3}"/>
              </a:ext>
            </a:extLst>
          </p:cNvPr>
          <p:cNvSpPr/>
          <p:nvPr/>
        </p:nvSpPr>
        <p:spPr>
          <a:xfrm>
            <a:off x="1492039" y="2391810"/>
            <a:ext cx="4106606" cy="2613111"/>
          </a:xfrm>
          <a:prstGeom prst="rect">
            <a:avLst/>
          </a:prstGeom>
          <a:blipFill rotWithShape="1">
            <a:blip r:embed="rId6"/>
            <a:srcRect/>
            <a:stretch>
              <a:fillRect l="-479" t="-5000" r="-1502" b="-5000"/>
            </a:stretch>
          </a:blipFill>
          <a:ln w="38100">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Rectangle 13">
            <a:extLst>
              <a:ext uri="{FF2B5EF4-FFF2-40B4-BE49-F238E27FC236}">
                <a16:creationId xmlns:a16="http://schemas.microsoft.com/office/drawing/2014/main" id="{760E2AEB-CF17-48B4-86F9-689F62D15358}"/>
              </a:ext>
            </a:extLst>
          </p:cNvPr>
          <p:cNvSpPr/>
          <p:nvPr/>
        </p:nvSpPr>
        <p:spPr>
          <a:xfrm>
            <a:off x="6598072" y="2389201"/>
            <a:ext cx="4106606" cy="2613111"/>
          </a:xfrm>
          <a:prstGeom prst="rect">
            <a:avLst/>
          </a:prstGeom>
          <a:blipFill rotWithShape="1">
            <a:blip r:embed="rId7"/>
            <a:srcRect/>
            <a:stretch>
              <a:fillRect l="-1638" t="-13987" r="-1066" b="-7231"/>
            </a:stretch>
          </a:blipFill>
          <a:ln w="38100">
            <a:noFill/>
          </a:ln>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
        <p:nvSpPr>
          <p:cNvPr id="15" name="TextBox 14">
            <a:extLst>
              <a:ext uri="{FF2B5EF4-FFF2-40B4-BE49-F238E27FC236}">
                <a16:creationId xmlns:a16="http://schemas.microsoft.com/office/drawing/2014/main" id="{65B330E5-D614-4965-8E30-2EC3CC1E662C}"/>
              </a:ext>
            </a:extLst>
          </p:cNvPr>
          <p:cNvSpPr txBox="1"/>
          <p:nvPr/>
        </p:nvSpPr>
        <p:spPr>
          <a:xfrm>
            <a:off x="11653844" y="6337636"/>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17</a:t>
            </a:r>
          </a:p>
        </p:txBody>
      </p:sp>
      <p:sp>
        <p:nvSpPr>
          <p:cNvPr id="4" name="Rectangle 3">
            <a:extLst>
              <a:ext uri="{FF2B5EF4-FFF2-40B4-BE49-F238E27FC236}">
                <a16:creationId xmlns:a16="http://schemas.microsoft.com/office/drawing/2014/main" id="{36562BB1-828C-43A9-AD8F-F43481249046}"/>
              </a:ext>
            </a:extLst>
          </p:cNvPr>
          <p:cNvSpPr/>
          <p:nvPr/>
        </p:nvSpPr>
        <p:spPr>
          <a:xfrm>
            <a:off x="1487322" y="2389201"/>
            <a:ext cx="4106606" cy="2613111"/>
          </a:xfrm>
          <a:prstGeom prst="rect">
            <a:avLst/>
          </a:prstGeom>
          <a:noFill/>
          <a:ln>
            <a:solidFill>
              <a:srgbClr val="97A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543F251-1A29-48D7-B83E-746C7CFC18B7}"/>
              </a:ext>
            </a:extLst>
          </p:cNvPr>
          <p:cNvSpPr/>
          <p:nvPr/>
        </p:nvSpPr>
        <p:spPr>
          <a:xfrm>
            <a:off x="6598072" y="2389201"/>
            <a:ext cx="4106606" cy="2613111"/>
          </a:xfrm>
          <a:prstGeom prst="rect">
            <a:avLst/>
          </a:prstGeom>
          <a:noFill/>
          <a:ln>
            <a:solidFill>
              <a:srgbClr val="97A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26649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sp>
        <p:nvSpPr>
          <p:cNvPr id="10" name="Object 9"/>
          <p:cNvSpPr/>
          <p:nvPr/>
        </p:nvSpPr>
        <p:spPr>
          <a:xfrm>
            <a:off x="8380812" y="4801993"/>
            <a:ext cx="3355263" cy="550596"/>
          </a:xfrm>
          <a:prstGeom prst="rect">
            <a:avLst/>
          </a:prstGeom>
          <a:noFill/>
        </p:spPr>
        <p:txBody>
          <a:bodyPr wrap="square" lIns="0" tIns="0" rIns="0" bIns="0" rtlCol="0" anchor="t"/>
          <a:lstStyle/>
          <a:p>
            <a:pPr algn="ctr">
              <a:lnSpc>
                <a:spcPts val="1884"/>
              </a:lnSpc>
              <a:spcAft>
                <a:spcPts val="600"/>
              </a:spcAft>
              <a:buNone/>
            </a:pPr>
            <a:r>
              <a:rPr lang="en-US">
                <a:solidFill>
                  <a:srgbClr val="333333"/>
                </a:solidFill>
                <a:latin typeface="Montserrat" panose="00000500000000000000" pitchFamily="2" charset="0"/>
                <a:ea typeface="Source Sans Pro SemiBold" pitchFamily="34" charset="-122"/>
              </a:rPr>
              <a:t>Hydrophone Spread</a:t>
            </a:r>
            <a:endParaRPr lang="en-US">
              <a:latin typeface="Montserrat" panose="00000500000000000000" pitchFamily="2" charset="0"/>
            </a:endParaRPr>
          </a:p>
        </p:txBody>
      </p:sp>
      <p:sp>
        <p:nvSpPr>
          <p:cNvPr id="16" name="Object 3">
            <a:extLst>
              <a:ext uri="{FF2B5EF4-FFF2-40B4-BE49-F238E27FC236}">
                <a16:creationId xmlns:a16="http://schemas.microsoft.com/office/drawing/2014/main" id="{8E3CA72E-0C86-42AA-8E25-1294648CA4A8}"/>
              </a:ext>
            </a:extLst>
          </p:cNvPr>
          <p:cNvSpPr/>
          <p:nvPr/>
        </p:nvSpPr>
        <p:spPr>
          <a:xfrm>
            <a:off x="-1" y="190511"/>
            <a:ext cx="12192001" cy="1515742"/>
          </a:xfrm>
          <a:prstGeom prst="rect">
            <a:avLst/>
          </a:prstGeom>
          <a:noFill/>
        </p:spPr>
        <p:txBody>
          <a:bodyPr wrap="square" lIns="0" tIns="0" rIns="0" bIns="0" rtlCol="0" anchor="t"/>
          <a:lstStyle/>
          <a:p>
            <a:pPr algn="ctr">
              <a:spcAft>
                <a:spcPts val="600"/>
              </a:spcAft>
              <a:buNone/>
            </a:pPr>
            <a:r>
              <a:rPr lang="en-US" sz="4400">
                <a:solidFill>
                  <a:srgbClr val="080B12"/>
                </a:solidFill>
                <a:latin typeface="Montserrat ExtraLight" pitchFamily="34" charset="0"/>
                <a:ea typeface="Montserrat ExtraLight" pitchFamily="34" charset="-122"/>
                <a:cs typeface="Montserrat ExtraLight" pitchFamily="34" charset="-120"/>
              </a:rPr>
              <a:t>ERT and Seismic Refraction </a:t>
            </a:r>
          </a:p>
          <a:p>
            <a:pPr algn="ctr">
              <a:spcAft>
                <a:spcPts val="600"/>
              </a:spcAft>
              <a:buNone/>
            </a:pPr>
            <a:r>
              <a:rPr lang="en-US" sz="4400">
                <a:solidFill>
                  <a:srgbClr val="080B12"/>
                </a:solidFill>
                <a:latin typeface="Montserrat ExtraLight" pitchFamily="34" charset="0"/>
                <a:ea typeface="Montserrat ExtraLight" pitchFamily="34" charset="-122"/>
                <a:cs typeface="Montserrat ExtraLight" pitchFamily="34" charset="-120"/>
              </a:rPr>
              <a:t>Water Applications</a:t>
            </a:r>
            <a:endParaRPr lang="en-US" sz="4400"/>
          </a:p>
        </p:txBody>
      </p:sp>
      <p:grpSp>
        <p:nvGrpSpPr>
          <p:cNvPr id="17" name="Group 16">
            <a:extLst>
              <a:ext uri="{FF2B5EF4-FFF2-40B4-BE49-F238E27FC236}">
                <a16:creationId xmlns:a16="http://schemas.microsoft.com/office/drawing/2014/main" id="{F37F5634-EA98-421E-BEBB-63A758FD0BBD}"/>
              </a:ext>
            </a:extLst>
          </p:cNvPr>
          <p:cNvGrpSpPr/>
          <p:nvPr/>
        </p:nvGrpSpPr>
        <p:grpSpPr>
          <a:xfrm>
            <a:off x="257581" y="-26387"/>
            <a:ext cx="1445131" cy="1414743"/>
            <a:chOff x="257581" y="-26387"/>
            <a:chExt cx="1445131" cy="1414743"/>
          </a:xfrm>
        </p:grpSpPr>
        <p:pic>
          <p:nvPicPr>
            <p:cNvPr id="18" name="Object 25" descr="preencoded.png">
              <a:extLst>
                <a:ext uri="{FF2B5EF4-FFF2-40B4-BE49-F238E27FC236}">
                  <a16:creationId xmlns:a16="http://schemas.microsoft.com/office/drawing/2014/main" id="{8777CBEB-7B93-4F25-9861-3616BC550283}"/>
                </a:ext>
              </a:extLst>
            </p:cNvPr>
            <p:cNvPicPr>
              <a:picLocks noChangeAspect="1"/>
            </p:cNvPicPr>
            <p:nvPr/>
          </p:nvPicPr>
          <p:blipFill>
            <a:blip r:embed="rId4">
              <a:alphaModFix amt="35000"/>
            </a:blip>
            <a:srcRect l="-23000" t="-23000" r="-23000" b="-23000"/>
            <a:stretch/>
          </p:blipFill>
          <p:spPr>
            <a:xfrm>
              <a:off x="257581" y="122564"/>
              <a:ext cx="556551" cy="1049858"/>
            </a:xfrm>
            <a:prstGeom prst="rect">
              <a:avLst/>
            </a:prstGeom>
          </p:spPr>
        </p:pic>
        <p:pic>
          <p:nvPicPr>
            <p:cNvPr id="19" name="Object 26" descr="preencoded.png">
              <a:extLst>
                <a:ext uri="{FF2B5EF4-FFF2-40B4-BE49-F238E27FC236}">
                  <a16:creationId xmlns:a16="http://schemas.microsoft.com/office/drawing/2014/main" id="{75D3F0D4-5330-497D-8781-94D968713805}"/>
                </a:ext>
              </a:extLst>
            </p:cNvPr>
            <p:cNvPicPr>
              <a:picLocks noChangeAspect="1"/>
            </p:cNvPicPr>
            <p:nvPr/>
          </p:nvPicPr>
          <p:blipFill>
            <a:blip r:embed="rId5">
              <a:alphaModFix amt="35000"/>
            </a:blip>
            <a:srcRect l="-50000" t="-50000" r="-50000" b="-50000"/>
            <a:stretch/>
          </p:blipFill>
          <p:spPr>
            <a:xfrm>
              <a:off x="574678" y="-26387"/>
              <a:ext cx="1128034" cy="1414743"/>
            </a:xfrm>
            <a:prstGeom prst="rect">
              <a:avLst/>
            </a:prstGeom>
          </p:spPr>
        </p:pic>
      </p:grpSp>
      <p:pic>
        <p:nvPicPr>
          <p:cNvPr id="21" name="Picture 20" descr="A picture containing grass, outdoor, tree, person&#10;&#10;Description automatically generated">
            <a:extLst>
              <a:ext uri="{FF2B5EF4-FFF2-40B4-BE49-F238E27FC236}">
                <a16:creationId xmlns:a16="http://schemas.microsoft.com/office/drawing/2014/main" id="{2D898C8B-1EB9-47CD-BAAA-98BCF0EB0BC9}"/>
              </a:ext>
            </a:extLst>
          </p:cNvPr>
          <p:cNvPicPr>
            <a:picLocks noChangeAspect="1"/>
          </p:cNvPicPr>
          <p:nvPr/>
        </p:nvPicPr>
        <p:blipFill rotWithShape="1">
          <a:blip r:embed="rId6"/>
          <a:srcRect l="5900"/>
          <a:stretch/>
        </p:blipFill>
        <p:spPr>
          <a:xfrm>
            <a:off x="429598" y="2604280"/>
            <a:ext cx="3355263" cy="1982826"/>
          </a:xfrm>
          <a:prstGeom prst="rect">
            <a:avLst/>
          </a:prstGeom>
        </p:spPr>
      </p:pic>
      <p:pic>
        <p:nvPicPr>
          <p:cNvPr id="23" name="Picture 22" descr="A picture containing text, nature&#10;&#10;Description automatically generated">
            <a:extLst>
              <a:ext uri="{FF2B5EF4-FFF2-40B4-BE49-F238E27FC236}">
                <a16:creationId xmlns:a16="http://schemas.microsoft.com/office/drawing/2014/main" id="{F911597C-B283-4FEB-A194-BAAB7BDE9764}"/>
              </a:ext>
            </a:extLst>
          </p:cNvPr>
          <p:cNvPicPr>
            <a:picLocks noChangeAspect="1"/>
          </p:cNvPicPr>
          <p:nvPr/>
        </p:nvPicPr>
        <p:blipFill rotWithShape="1">
          <a:blip r:embed="rId7"/>
          <a:srcRect l="3269" r="23511"/>
          <a:stretch/>
        </p:blipFill>
        <p:spPr>
          <a:xfrm>
            <a:off x="4405206" y="2604281"/>
            <a:ext cx="3355263" cy="1982825"/>
          </a:xfrm>
          <a:prstGeom prst="rect">
            <a:avLst/>
          </a:prstGeom>
        </p:spPr>
      </p:pic>
      <p:pic>
        <p:nvPicPr>
          <p:cNvPr id="25" name="Picture 24" descr="A picture containing water, outdoor, lake, day&#10;&#10;Description automatically generated">
            <a:extLst>
              <a:ext uri="{FF2B5EF4-FFF2-40B4-BE49-F238E27FC236}">
                <a16:creationId xmlns:a16="http://schemas.microsoft.com/office/drawing/2014/main" id="{BCBBFDF6-5F98-4963-863B-C8529423AAC2}"/>
              </a:ext>
            </a:extLst>
          </p:cNvPr>
          <p:cNvPicPr>
            <a:picLocks noChangeAspect="1"/>
          </p:cNvPicPr>
          <p:nvPr/>
        </p:nvPicPr>
        <p:blipFill rotWithShape="1">
          <a:blip r:embed="rId8"/>
          <a:srcRect t="38365" b="286"/>
          <a:stretch/>
        </p:blipFill>
        <p:spPr>
          <a:xfrm>
            <a:off x="8380813" y="2582311"/>
            <a:ext cx="3355263" cy="2026764"/>
          </a:xfrm>
          <a:prstGeom prst="rect">
            <a:avLst/>
          </a:prstGeom>
        </p:spPr>
      </p:pic>
      <p:sp>
        <p:nvSpPr>
          <p:cNvPr id="26" name="Object 9">
            <a:extLst>
              <a:ext uri="{FF2B5EF4-FFF2-40B4-BE49-F238E27FC236}">
                <a16:creationId xmlns:a16="http://schemas.microsoft.com/office/drawing/2014/main" id="{CF801542-94EF-4450-B3B4-F0DA978E899E}"/>
              </a:ext>
            </a:extLst>
          </p:cNvPr>
          <p:cNvSpPr/>
          <p:nvPr/>
        </p:nvSpPr>
        <p:spPr>
          <a:xfrm>
            <a:off x="4405205" y="4801993"/>
            <a:ext cx="3355263" cy="550596"/>
          </a:xfrm>
          <a:prstGeom prst="rect">
            <a:avLst/>
          </a:prstGeom>
          <a:noFill/>
        </p:spPr>
        <p:txBody>
          <a:bodyPr wrap="square" lIns="0" tIns="0" rIns="0" bIns="0" rtlCol="0" anchor="t"/>
          <a:lstStyle/>
          <a:p>
            <a:pPr algn="ctr">
              <a:lnSpc>
                <a:spcPts val="1884"/>
              </a:lnSpc>
              <a:spcAft>
                <a:spcPts val="600"/>
              </a:spcAft>
              <a:buNone/>
            </a:pPr>
            <a:r>
              <a:rPr lang="en-US">
                <a:solidFill>
                  <a:srgbClr val="333333"/>
                </a:solidFill>
                <a:latin typeface="Montserrat" panose="00000500000000000000" pitchFamily="2" charset="0"/>
                <a:ea typeface="Source Sans Pro SemiBold" pitchFamily="34" charset="-122"/>
              </a:rPr>
              <a:t>Boat Method</a:t>
            </a:r>
            <a:endParaRPr lang="en-US">
              <a:latin typeface="Montserrat" panose="00000500000000000000" pitchFamily="2" charset="0"/>
            </a:endParaRPr>
          </a:p>
        </p:txBody>
      </p:sp>
      <p:sp>
        <p:nvSpPr>
          <p:cNvPr id="27" name="Object 9">
            <a:extLst>
              <a:ext uri="{FF2B5EF4-FFF2-40B4-BE49-F238E27FC236}">
                <a16:creationId xmlns:a16="http://schemas.microsoft.com/office/drawing/2014/main" id="{5F68465C-2639-40C6-8C0C-38CA31DB977D}"/>
              </a:ext>
            </a:extLst>
          </p:cNvPr>
          <p:cNvSpPr/>
          <p:nvPr/>
        </p:nvSpPr>
        <p:spPr>
          <a:xfrm>
            <a:off x="429598" y="4801993"/>
            <a:ext cx="3355263" cy="550596"/>
          </a:xfrm>
          <a:prstGeom prst="rect">
            <a:avLst/>
          </a:prstGeom>
          <a:noFill/>
        </p:spPr>
        <p:txBody>
          <a:bodyPr wrap="square" lIns="0" tIns="0" rIns="0" bIns="0" rtlCol="0" anchor="t"/>
          <a:lstStyle/>
          <a:p>
            <a:pPr algn="ctr">
              <a:lnSpc>
                <a:spcPts val="1884"/>
              </a:lnSpc>
              <a:spcAft>
                <a:spcPts val="600"/>
              </a:spcAft>
              <a:buNone/>
            </a:pPr>
            <a:r>
              <a:rPr lang="en-US">
                <a:solidFill>
                  <a:srgbClr val="333333"/>
                </a:solidFill>
                <a:latin typeface="Montserrat" panose="00000500000000000000" pitchFamily="2" charset="0"/>
                <a:ea typeface="Source Sans Pro SemiBold" pitchFamily="34" charset="-122"/>
              </a:rPr>
              <a:t>ERT Cable Attached to Tensioned Rope</a:t>
            </a:r>
            <a:endParaRPr lang="en-US">
              <a:latin typeface="Montserrat" panose="00000500000000000000" pitchFamily="2" charset="0"/>
            </a:endParaRPr>
          </a:p>
        </p:txBody>
      </p:sp>
      <p:sp>
        <p:nvSpPr>
          <p:cNvPr id="20" name="TextBox 19">
            <a:extLst>
              <a:ext uri="{FF2B5EF4-FFF2-40B4-BE49-F238E27FC236}">
                <a16:creationId xmlns:a16="http://schemas.microsoft.com/office/drawing/2014/main" id="{2BD41785-E606-488E-B660-687942180A16}"/>
              </a:ext>
            </a:extLst>
          </p:cNvPr>
          <p:cNvSpPr txBox="1"/>
          <p:nvPr/>
        </p:nvSpPr>
        <p:spPr>
          <a:xfrm>
            <a:off x="11653844" y="6337636"/>
            <a:ext cx="434524"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18</a:t>
            </a:r>
          </a:p>
        </p:txBody>
      </p:sp>
      <p:sp>
        <p:nvSpPr>
          <p:cNvPr id="14" name="Rectangle 13">
            <a:extLst>
              <a:ext uri="{FF2B5EF4-FFF2-40B4-BE49-F238E27FC236}">
                <a16:creationId xmlns:a16="http://schemas.microsoft.com/office/drawing/2014/main" id="{BD55C7A6-E2A7-421A-802A-05C3DFBEFC0A}"/>
              </a:ext>
            </a:extLst>
          </p:cNvPr>
          <p:cNvSpPr/>
          <p:nvPr/>
        </p:nvSpPr>
        <p:spPr>
          <a:xfrm>
            <a:off x="455924" y="2604280"/>
            <a:ext cx="3328937" cy="1982825"/>
          </a:xfrm>
          <a:prstGeom prst="rect">
            <a:avLst/>
          </a:prstGeom>
          <a:noFill/>
          <a:ln>
            <a:solidFill>
              <a:srgbClr val="97A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A7ACEEE-DF8C-4C11-BECD-0E08BA2EFDB3}"/>
              </a:ext>
            </a:extLst>
          </p:cNvPr>
          <p:cNvSpPr/>
          <p:nvPr/>
        </p:nvSpPr>
        <p:spPr>
          <a:xfrm>
            <a:off x="4405205" y="2604280"/>
            <a:ext cx="3355263" cy="1982825"/>
          </a:xfrm>
          <a:prstGeom prst="rect">
            <a:avLst/>
          </a:prstGeom>
          <a:noFill/>
          <a:ln>
            <a:solidFill>
              <a:srgbClr val="97A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179AF3C-0E86-4D5C-8C38-D9A9D4450AFC}"/>
              </a:ext>
            </a:extLst>
          </p:cNvPr>
          <p:cNvSpPr/>
          <p:nvPr/>
        </p:nvSpPr>
        <p:spPr>
          <a:xfrm>
            <a:off x="8380811" y="2582312"/>
            <a:ext cx="3339555" cy="2026764"/>
          </a:xfrm>
          <a:prstGeom prst="rect">
            <a:avLst/>
          </a:prstGeom>
          <a:noFill/>
          <a:ln>
            <a:solidFill>
              <a:srgbClr val="97A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alphaModFix amt="4000"/>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lIns="0" tIns="0" rIns="0" bIns="0" rtlCol="0" anchor="t"/>
          <a:lstStyle/>
          <a:p>
            <a:pPr algn="ctr">
              <a:lnSpc>
                <a:spcPts val="4174"/>
              </a:lnSpc>
              <a:spcAft>
                <a:spcPts val="600"/>
              </a:spcAft>
              <a:buNone/>
            </a:pPr>
            <a:r>
              <a:rPr lang="en-US" sz="4000">
                <a:solidFill>
                  <a:srgbClr val="080B12"/>
                </a:solidFill>
                <a:latin typeface="Montserrat ExtraLight" pitchFamily="34" charset="0"/>
                <a:ea typeface="Montserrat ExtraLight" pitchFamily="34" charset="-122"/>
                <a:cs typeface="Montserrat ExtraLight" pitchFamily="34" charset="-120"/>
              </a:rPr>
              <a:t>Agenda</a:t>
            </a:r>
            <a:endParaRPr lang="en-US"/>
          </a:p>
        </p:txBody>
      </p:sp>
      <p:sp>
        <p:nvSpPr>
          <p:cNvPr id="3" name="Object 2"/>
          <p:cNvSpPr/>
          <p:nvPr/>
        </p:nvSpPr>
        <p:spPr>
          <a:xfrm>
            <a:off x="761810" y="1604228"/>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ea typeface="Montserrat ExtraLight" pitchFamily="34" charset="-122"/>
                <a:cs typeface="Montserrat ExtraLight" pitchFamily="34" charset="-120"/>
              </a:rPr>
              <a:t>1</a:t>
            </a:r>
            <a:endParaRPr lang="en-US"/>
          </a:p>
        </p:txBody>
      </p:sp>
      <p:pic>
        <p:nvPicPr>
          <p:cNvPr id="4" name="Object 3"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956" y="1780850"/>
            <a:ext cx="38085" cy="467941"/>
          </a:xfrm>
          <a:prstGeom prst="rect">
            <a:avLst/>
          </a:prstGeom>
        </p:spPr>
      </p:pic>
      <p:sp>
        <p:nvSpPr>
          <p:cNvPr id="5" name="Object 4"/>
          <p:cNvSpPr/>
          <p:nvPr/>
        </p:nvSpPr>
        <p:spPr>
          <a:xfrm>
            <a:off x="1809298" y="1752305"/>
            <a:ext cx="4808922" cy="496509"/>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Original Scope and Problem</a:t>
            </a:r>
            <a:br>
              <a:rPr lang="en-US" sz="2000">
                <a:solidFill>
                  <a:srgbClr val="080B12"/>
                </a:solidFill>
                <a:latin typeface="Montserrat Light" pitchFamily="34" charset="0"/>
                <a:ea typeface="Montserrat Light" pitchFamily="34" charset="-122"/>
                <a:cs typeface="Montserrat Light" pitchFamily="34" charset="-120"/>
              </a:rPr>
            </a:br>
            <a:r>
              <a:rPr lang="en-US" sz="2000">
                <a:solidFill>
                  <a:srgbClr val="080B12"/>
                </a:solidFill>
                <a:latin typeface="Montserrat Light" pitchFamily="34" charset="0"/>
                <a:ea typeface="Montserrat Light" pitchFamily="34" charset="-122"/>
                <a:cs typeface="Montserrat Light" pitchFamily="34" charset="-120"/>
              </a:rPr>
              <a:t>Statement</a:t>
            </a:r>
            <a:endParaRPr lang="en-US"/>
          </a:p>
        </p:txBody>
      </p:sp>
      <p:sp>
        <p:nvSpPr>
          <p:cNvPr id="6" name="Object 5"/>
          <p:cNvSpPr/>
          <p:nvPr/>
        </p:nvSpPr>
        <p:spPr>
          <a:xfrm>
            <a:off x="761810" y="2505925"/>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ea typeface="Montserrat ExtraLight" pitchFamily="34" charset="-122"/>
                <a:cs typeface="Montserrat ExtraLight" pitchFamily="34" charset="-120"/>
              </a:rPr>
              <a:t>2</a:t>
            </a:r>
            <a:endParaRPr lang="en-US"/>
          </a:p>
        </p:txBody>
      </p:sp>
      <p:sp>
        <p:nvSpPr>
          <p:cNvPr id="8" name="Object 7"/>
          <p:cNvSpPr/>
          <p:nvPr/>
        </p:nvSpPr>
        <p:spPr>
          <a:xfrm>
            <a:off x="1809298" y="2654001"/>
            <a:ext cx="4808922" cy="208545"/>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Scope Progression</a:t>
            </a:r>
            <a:endParaRPr lang="en-US"/>
          </a:p>
        </p:txBody>
      </p:sp>
      <p:sp>
        <p:nvSpPr>
          <p:cNvPr id="9" name="Object 8"/>
          <p:cNvSpPr/>
          <p:nvPr/>
        </p:nvSpPr>
        <p:spPr>
          <a:xfrm>
            <a:off x="761810" y="3267734"/>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ea typeface="Montserrat ExtraLight" pitchFamily="34" charset="-122"/>
                <a:cs typeface="Montserrat ExtraLight" pitchFamily="34" charset="-120"/>
              </a:rPr>
              <a:t>3</a:t>
            </a:r>
            <a:endParaRPr lang="en-US"/>
          </a:p>
        </p:txBody>
      </p:sp>
      <p:pic>
        <p:nvPicPr>
          <p:cNvPr id="10" name="Object 9"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956" y="3444332"/>
            <a:ext cx="38085" cy="467941"/>
          </a:xfrm>
          <a:prstGeom prst="rect">
            <a:avLst/>
          </a:prstGeom>
        </p:spPr>
      </p:pic>
      <p:sp>
        <p:nvSpPr>
          <p:cNvPr id="11" name="Object 10"/>
          <p:cNvSpPr/>
          <p:nvPr/>
        </p:nvSpPr>
        <p:spPr>
          <a:xfrm>
            <a:off x="1809298" y="3415811"/>
            <a:ext cx="4808922" cy="496509"/>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Finalized Project Scope and</a:t>
            </a:r>
            <a:br>
              <a:rPr lang="en-US" sz="2000">
                <a:solidFill>
                  <a:srgbClr val="080B12"/>
                </a:solidFill>
                <a:latin typeface="Montserrat Light" pitchFamily="34" charset="0"/>
                <a:ea typeface="Montserrat Light" pitchFamily="34" charset="-122"/>
                <a:cs typeface="Montserrat Light" pitchFamily="34" charset="-120"/>
              </a:rPr>
            </a:br>
            <a:r>
              <a:rPr lang="en-US" sz="2000">
                <a:solidFill>
                  <a:srgbClr val="080B12"/>
                </a:solidFill>
                <a:latin typeface="Montserrat Light" pitchFamily="34" charset="0"/>
                <a:ea typeface="Montserrat Light" pitchFamily="34" charset="-122"/>
                <a:cs typeface="Montserrat Light" pitchFamily="34" charset="-120"/>
              </a:rPr>
              <a:t>Statement</a:t>
            </a:r>
            <a:endParaRPr lang="en-US"/>
          </a:p>
        </p:txBody>
      </p:sp>
      <p:sp>
        <p:nvSpPr>
          <p:cNvPr id="12" name="Object 11"/>
          <p:cNvSpPr/>
          <p:nvPr/>
        </p:nvSpPr>
        <p:spPr>
          <a:xfrm>
            <a:off x="761810" y="4169431"/>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ea typeface="Montserrat ExtraLight" pitchFamily="34" charset="-122"/>
                <a:cs typeface="Montserrat ExtraLight" pitchFamily="34" charset="-120"/>
              </a:rPr>
              <a:t>4</a:t>
            </a:r>
            <a:endParaRPr lang="en-US"/>
          </a:p>
        </p:txBody>
      </p:sp>
      <p:sp>
        <p:nvSpPr>
          <p:cNvPr id="14" name="Object 13"/>
          <p:cNvSpPr/>
          <p:nvPr/>
        </p:nvSpPr>
        <p:spPr>
          <a:xfrm>
            <a:off x="1809298" y="4317508"/>
            <a:ext cx="4808922" cy="208545"/>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Project Research</a:t>
            </a:r>
            <a:endParaRPr lang="en-US"/>
          </a:p>
        </p:txBody>
      </p:sp>
      <p:sp>
        <p:nvSpPr>
          <p:cNvPr id="15" name="Object 14"/>
          <p:cNvSpPr/>
          <p:nvPr/>
        </p:nvSpPr>
        <p:spPr>
          <a:xfrm>
            <a:off x="761810" y="4931241"/>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ea typeface="Montserrat ExtraLight" pitchFamily="34" charset="-122"/>
                <a:cs typeface="Montserrat ExtraLight" pitchFamily="34" charset="-120"/>
              </a:rPr>
              <a:t>5</a:t>
            </a:r>
            <a:endParaRPr lang="en-US"/>
          </a:p>
        </p:txBody>
      </p:sp>
      <p:pic>
        <p:nvPicPr>
          <p:cNvPr id="16" name="Object 15"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607956" y="5107873"/>
            <a:ext cx="38085" cy="467942"/>
          </a:xfrm>
          <a:prstGeom prst="rect">
            <a:avLst/>
          </a:prstGeom>
        </p:spPr>
      </p:pic>
      <p:sp>
        <p:nvSpPr>
          <p:cNvPr id="17" name="Object 16"/>
          <p:cNvSpPr/>
          <p:nvPr/>
        </p:nvSpPr>
        <p:spPr>
          <a:xfrm>
            <a:off x="1809298" y="5079317"/>
            <a:ext cx="4808922" cy="496509"/>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Idea Generation and Decision</a:t>
            </a:r>
            <a:br>
              <a:rPr lang="en-US" sz="2000">
                <a:solidFill>
                  <a:srgbClr val="080B12"/>
                </a:solidFill>
                <a:latin typeface="Montserrat Light" pitchFamily="34" charset="0"/>
                <a:ea typeface="Montserrat Light" pitchFamily="34" charset="-122"/>
                <a:cs typeface="Montserrat Light" pitchFamily="34" charset="-120"/>
              </a:rPr>
            </a:br>
            <a:r>
              <a:rPr lang="en-US" sz="2000">
                <a:solidFill>
                  <a:srgbClr val="080B12"/>
                </a:solidFill>
                <a:latin typeface="Montserrat Light" pitchFamily="34" charset="0"/>
                <a:ea typeface="Montserrat Light" pitchFamily="34" charset="-122"/>
                <a:cs typeface="Montserrat Light" pitchFamily="34" charset="-120"/>
              </a:rPr>
              <a:t>Making</a:t>
            </a:r>
            <a:endParaRPr lang="en-US"/>
          </a:p>
        </p:txBody>
      </p:sp>
      <p:sp>
        <p:nvSpPr>
          <p:cNvPr id="18" name="Object 17"/>
          <p:cNvSpPr/>
          <p:nvPr/>
        </p:nvSpPr>
        <p:spPr>
          <a:xfrm>
            <a:off x="761810" y="5832937"/>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rPr>
              <a:t>6</a:t>
            </a:r>
            <a:endParaRPr lang="en-US"/>
          </a:p>
        </p:txBody>
      </p:sp>
      <p:pic>
        <p:nvPicPr>
          <p:cNvPr id="19" name="Object 18"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18841" y="6009547"/>
            <a:ext cx="38085" cy="179977"/>
          </a:xfrm>
          <a:prstGeom prst="rect">
            <a:avLst/>
          </a:prstGeom>
        </p:spPr>
      </p:pic>
      <p:sp>
        <p:nvSpPr>
          <p:cNvPr id="20" name="Object 19"/>
          <p:cNvSpPr/>
          <p:nvPr/>
        </p:nvSpPr>
        <p:spPr>
          <a:xfrm>
            <a:off x="1809298" y="5981014"/>
            <a:ext cx="4808922" cy="208545"/>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Evolution of Project Solution</a:t>
            </a:r>
            <a:endParaRPr lang="en-US"/>
          </a:p>
        </p:txBody>
      </p:sp>
      <p:sp>
        <p:nvSpPr>
          <p:cNvPr id="21" name="Object 20"/>
          <p:cNvSpPr/>
          <p:nvPr/>
        </p:nvSpPr>
        <p:spPr>
          <a:xfrm>
            <a:off x="6046863" y="1604228"/>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rPr>
              <a:t>7</a:t>
            </a:r>
            <a:endParaRPr lang="en-US"/>
          </a:p>
        </p:txBody>
      </p:sp>
      <p:pic>
        <p:nvPicPr>
          <p:cNvPr id="22" name="Object 21"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3904" y="1780850"/>
            <a:ext cx="38085" cy="179977"/>
          </a:xfrm>
          <a:prstGeom prst="rect">
            <a:avLst/>
          </a:prstGeom>
        </p:spPr>
      </p:pic>
      <p:sp>
        <p:nvSpPr>
          <p:cNvPr id="23" name="Object 22"/>
          <p:cNvSpPr/>
          <p:nvPr/>
        </p:nvSpPr>
        <p:spPr>
          <a:xfrm>
            <a:off x="7094351" y="1752305"/>
            <a:ext cx="4808922" cy="208545"/>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Geophysics Research</a:t>
            </a:r>
            <a:endParaRPr lang="en-US"/>
          </a:p>
        </p:txBody>
      </p:sp>
      <p:sp>
        <p:nvSpPr>
          <p:cNvPr id="24" name="Object 23"/>
          <p:cNvSpPr/>
          <p:nvPr/>
        </p:nvSpPr>
        <p:spPr>
          <a:xfrm>
            <a:off x="6046863" y="2366037"/>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rPr>
              <a:t>8</a:t>
            </a:r>
            <a:endParaRPr lang="en-US"/>
          </a:p>
        </p:txBody>
      </p:sp>
      <p:pic>
        <p:nvPicPr>
          <p:cNvPr id="25" name="Object 24"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3904" y="2542658"/>
            <a:ext cx="38085" cy="179978"/>
          </a:xfrm>
          <a:prstGeom prst="rect">
            <a:avLst/>
          </a:prstGeom>
        </p:spPr>
      </p:pic>
      <p:sp>
        <p:nvSpPr>
          <p:cNvPr id="26" name="Object 25"/>
          <p:cNvSpPr/>
          <p:nvPr/>
        </p:nvSpPr>
        <p:spPr>
          <a:xfrm>
            <a:off x="7094351" y="2514114"/>
            <a:ext cx="4808922" cy="208545"/>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Proposed Solution</a:t>
            </a:r>
            <a:endParaRPr lang="en-US"/>
          </a:p>
        </p:txBody>
      </p:sp>
      <p:sp>
        <p:nvSpPr>
          <p:cNvPr id="27" name="Object 26"/>
          <p:cNvSpPr/>
          <p:nvPr/>
        </p:nvSpPr>
        <p:spPr>
          <a:xfrm>
            <a:off x="6046863" y="3127847"/>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rPr>
              <a:t>9</a:t>
            </a:r>
            <a:endParaRPr lang="en-US"/>
          </a:p>
        </p:txBody>
      </p:sp>
      <p:pic>
        <p:nvPicPr>
          <p:cNvPr id="28" name="Object 27"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3904" y="3304468"/>
            <a:ext cx="38085" cy="179978"/>
          </a:xfrm>
          <a:prstGeom prst="rect">
            <a:avLst/>
          </a:prstGeom>
        </p:spPr>
      </p:pic>
      <p:sp>
        <p:nvSpPr>
          <p:cNvPr id="29" name="Object 28"/>
          <p:cNvSpPr/>
          <p:nvPr/>
        </p:nvSpPr>
        <p:spPr>
          <a:xfrm>
            <a:off x="7094351" y="3275924"/>
            <a:ext cx="4808922" cy="208545"/>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Wapiti River Crossing</a:t>
            </a:r>
            <a:endParaRPr lang="en-US"/>
          </a:p>
        </p:txBody>
      </p:sp>
      <p:sp>
        <p:nvSpPr>
          <p:cNvPr id="30" name="Object 29"/>
          <p:cNvSpPr/>
          <p:nvPr/>
        </p:nvSpPr>
        <p:spPr>
          <a:xfrm>
            <a:off x="6046863" y="3889656"/>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ea typeface="Montserrat ExtraLight" pitchFamily="34" charset="-122"/>
                <a:cs typeface="Montserrat ExtraLight" pitchFamily="34" charset="-120"/>
              </a:rPr>
              <a:t>10</a:t>
            </a:r>
            <a:endParaRPr lang="en-US"/>
          </a:p>
        </p:txBody>
      </p:sp>
      <p:pic>
        <p:nvPicPr>
          <p:cNvPr id="31" name="Object 30"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3904" y="4066278"/>
            <a:ext cx="38085" cy="179978"/>
          </a:xfrm>
          <a:prstGeom prst="rect">
            <a:avLst/>
          </a:prstGeom>
        </p:spPr>
      </p:pic>
      <p:sp>
        <p:nvSpPr>
          <p:cNvPr id="32" name="Object 31"/>
          <p:cNvSpPr/>
          <p:nvPr/>
        </p:nvSpPr>
        <p:spPr>
          <a:xfrm>
            <a:off x="7094351" y="4792878"/>
            <a:ext cx="4808922" cy="208545"/>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Project Value and Conclusions</a:t>
            </a:r>
            <a:endParaRPr lang="en-US"/>
          </a:p>
        </p:txBody>
      </p:sp>
      <p:sp>
        <p:nvSpPr>
          <p:cNvPr id="33" name="Object 32"/>
          <p:cNvSpPr/>
          <p:nvPr/>
        </p:nvSpPr>
        <p:spPr>
          <a:xfrm>
            <a:off x="6046863" y="4651466"/>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ea typeface="Montserrat ExtraLight" pitchFamily="34" charset="-122"/>
                <a:cs typeface="Montserrat ExtraLight" pitchFamily="34" charset="-120"/>
              </a:rPr>
              <a:t>11</a:t>
            </a:r>
            <a:endParaRPr lang="en-US"/>
          </a:p>
        </p:txBody>
      </p:sp>
      <p:pic>
        <p:nvPicPr>
          <p:cNvPr id="34" name="Object 33"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903904" y="4828087"/>
            <a:ext cx="38085" cy="179977"/>
          </a:xfrm>
          <a:prstGeom prst="rect">
            <a:avLst/>
          </a:prstGeom>
        </p:spPr>
      </p:pic>
      <p:sp>
        <p:nvSpPr>
          <p:cNvPr id="35" name="Object 34"/>
          <p:cNvSpPr/>
          <p:nvPr/>
        </p:nvSpPr>
        <p:spPr>
          <a:xfrm>
            <a:off x="7094351" y="4024404"/>
            <a:ext cx="4808922" cy="208545"/>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Project Validation</a:t>
            </a:r>
            <a:endParaRPr lang="en-US"/>
          </a:p>
        </p:txBody>
      </p:sp>
      <p:sp>
        <p:nvSpPr>
          <p:cNvPr id="36" name="Object 35"/>
          <p:cNvSpPr/>
          <p:nvPr/>
        </p:nvSpPr>
        <p:spPr>
          <a:xfrm>
            <a:off x="6046863" y="5413275"/>
            <a:ext cx="1237940" cy="504699"/>
          </a:xfrm>
          <a:prstGeom prst="rect">
            <a:avLst/>
          </a:prstGeom>
          <a:noFill/>
        </p:spPr>
        <p:txBody>
          <a:bodyPr wrap="square" lIns="0" tIns="0" rIns="0" bIns="0" rtlCol="0" anchor="ctr"/>
          <a:lstStyle/>
          <a:p>
            <a:pPr algn="ctr">
              <a:spcAft>
                <a:spcPts val="600"/>
              </a:spcAft>
              <a:buNone/>
            </a:pPr>
            <a:r>
              <a:rPr lang="en-US" sz="1900">
                <a:solidFill>
                  <a:srgbClr val="97AA0F"/>
                </a:solidFill>
                <a:latin typeface="Montserrat ExtraLight" pitchFamily="34" charset="0"/>
                <a:ea typeface="Montserrat ExtraLight" pitchFamily="34" charset="-122"/>
                <a:cs typeface="Montserrat ExtraLight" pitchFamily="34" charset="-120"/>
              </a:rPr>
              <a:t>12</a:t>
            </a:r>
            <a:endParaRPr lang="en-US"/>
          </a:p>
        </p:txBody>
      </p:sp>
      <p:pic>
        <p:nvPicPr>
          <p:cNvPr id="37" name="Object 36"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03904" y="5589896"/>
            <a:ext cx="38085" cy="467942"/>
          </a:xfrm>
          <a:prstGeom prst="rect">
            <a:avLst/>
          </a:prstGeom>
        </p:spPr>
      </p:pic>
      <p:sp>
        <p:nvSpPr>
          <p:cNvPr id="38" name="Object 37"/>
          <p:cNvSpPr/>
          <p:nvPr/>
        </p:nvSpPr>
        <p:spPr>
          <a:xfrm>
            <a:off x="7094351" y="5561352"/>
            <a:ext cx="4808922" cy="496509"/>
          </a:xfrm>
          <a:prstGeom prst="rect">
            <a:avLst/>
          </a:prstGeom>
          <a:noFill/>
        </p:spPr>
        <p:txBody>
          <a:bodyPr wrap="square" lIns="0" tIns="0" rIns="0" bIns="0" rtlCol="0" anchor="t"/>
          <a:lstStyle/>
          <a:p>
            <a:pPr algn="l">
              <a:lnSpc>
                <a:spcPts val="2268"/>
              </a:lnSpc>
              <a:spcAft>
                <a:spcPts val="600"/>
              </a:spcAft>
              <a:buNone/>
            </a:pPr>
            <a:r>
              <a:rPr lang="en-US" sz="2000">
                <a:solidFill>
                  <a:srgbClr val="080B12"/>
                </a:solidFill>
                <a:latin typeface="Montserrat Light" pitchFamily="34" charset="0"/>
                <a:ea typeface="Montserrat Light" pitchFamily="34" charset="-122"/>
                <a:cs typeface="Montserrat Light" pitchFamily="34" charset="-120"/>
              </a:rPr>
              <a:t>Project Recommendations and</a:t>
            </a:r>
            <a:br>
              <a:rPr lang="en-US" sz="2000">
                <a:solidFill>
                  <a:srgbClr val="080B12"/>
                </a:solidFill>
                <a:latin typeface="Montserrat Light" pitchFamily="34" charset="0"/>
                <a:ea typeface="Montserrat Light" pitchFamily="34" charset="-122"/>
                <a:cs typeface="Montserrat Light" pitchFamily="34" charset="-120"/>
              </a:rPr>
            </a:br>
            <a:r>
              <a:rPr lang="en-US" sz="2000">
                <a:solidFill>
                  <a:srgbClr val="080B12"/>
                </a:solidFill>
                <a:latin typeface="Montserrat Light" pitchFamily="34" charset="0"/>
                <a:ea typeface="Montserrat Light" pitchFamily="34" charset="-122"/>
                <a:cs typeface="Montserrat Light" pitchFamily="34" charset="-120"/>
              </a:rPr>
              <a:t>Acknowledgements</a:t>
            </a:r>
            <a:endParaRPr lang="en-US"/>
          </a:p>
        </p:txBody>
      </p:sp>
      <p:grpSp>
        <p:nvGrpSpPr>
          <p:cNvPr id="41" name="Group 40">
            <a:extLst>
              <a:ext uri="{FF2B5EF4-FFF2-40B4-BE49-F238E27FC236}">
                <a16:creationId xmlns:a16="http://schemas.microsoft.com/office/drawing/2014/main" id="{90AD2B12-C8AE-4DB5-B004-0ECC8C74D2E7}"/>
              </a:ext>
            </a:extLst>
          </p:cNvPr>
          <p:cNvGrpSpPr/>
          <p:nvPr/>
        </p:nvGrpSpPr>
        <p:grpSpPr>
          <a:xfrm>
            <a:off x="257581" y="-26387"/>
            <a:ext cx="1445131" cy="1414743"/>
            <a:chOff x="257581" y="-26387"/>
            <a:chExt cx="1445131" cy="1414743"/>
          </a:xfrm>
        </p:grpSpPr>
        <p:pic>
          <p:nvPicPr>
            <p:cNvPr id="42" name="Object 25" descr="preencoded.png">
              <a:extLst>
                <a:ext uri="{FF2B5EF4-FFF2-40B4-BE49-F238E27FC236}">
                  <a16:creationId xmlns:a16="http://schemas.microsoft.com/office/drawing/2014/main" id="{638055AC-738C-4674-A33F-5931B9560813}"/>
                </a:ext>
              </a:extLst>
            </p:cNvPr>
            <p:cNvPicPr>
              <a:picLocks noChangeAspect="1"/>
            </p:cNvPicPr>
            <p:nvPr/>
          </p:nvPicPr>
          <p:blipFill>
            <a:blip r:embed="rId8">
              <a:alphaModFix amt="35000"/>
            </a:blip>
            <a:srcRect l="-23000" t="-23000" r="-23000" b="-23000"/>
            <a:stretch/>
          </p:blipFill>
          <p:spPr>
            <a:xfrm>
              <a:off x="257581" y="122564"/>
              <a:ext cx="556551" cy="1049858"/>
            </a:xfrm>
            <a:prstGeom prst="rect">
              <a:avLst/>
            </a:prstGeom>
          </p:spPr>
        </p:pic>
        <p:pic>
          <p:nvPicPr>
            <p:cNvPr id="43" name="Object 26" descr="preencoded.png">
              <a:extLst>
                <a:ext uri="{FF2B5EF4-FFF2-40B4-BE49-F238E27FC236}">
                  <a16:creationId xmlns:a16="http://schemas.microsoft.com/office/drawing/2014/main" id="{9CCF6819-617F-4F6D-A518-F37AA693861A}"/>
                </a:ext>
              </a:extLst>
            </p:cNvPr>
            <p:cNvPicPr>
              <a:picLocks noChangeAspect="1"/>
            </p:cNvPicPr>
            <p:nvPr/>
          </p:nvPicPr>
          <p:blipFill>
            <a:blip r:embed="rId9">
              <a:alphaModFix amt="35000"/>
            </a:blip>
            <a:srcRect l="-50000" t="-50000" r="-50000" b="-50000"/>
            <a:stretch/>
          </p:blipFill>
          <p:spPr>
            <a:xfrm>
              <a:off x="574678" y="-26387"/>
              <a:ext cx="1128034" cy="1414743"/>
            </a:xfrm>
            <a:prstGeom prst="rect">
              <a:avLst/>
            </a:prstGeom>
          </p:spPr>
        </p:pic>
      </p:grpSp>
      <p:sp>
        <p:nvSpPr>
          <p:cNvPr id="44" name="TextBox 43">
            <a:extLst>
              <a:ext uri="{FF2B5EF4-FFF2-40B4-BE49-F238E27FC236}">
                <a16:creationId xmlns:a16="http://schemas.microsoft.com/office/drawing/2014/main" id="{5A131247-0248-438A-AADB-5842B65DF97F}"/>
              </a:ext>
            </a:extLst>
          </p:cNvPr>
          <p:cNvSpPr txBox="1"/>
          <p:nvPr/>
        </p:nvSpPr>
        <p:spPr>
          <a:xfrm>
            <a:off x="11653844" y="6337636"/>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a:t>
            </a:r>
          </a:p>
        </p:txBody>
      </p:sp>
      <p:pic>
        <p:nvPicPr>
          <p:cNvPr id="52" name="Object 30" descr="preencoded.png">
            <a:extLst>
              <a:ext uri="{FF2B5EF4-FFF2-40B4-BE49-F238E27FC236}">
                <a16:creationId xmlns:a16="http://schemas.microsoft.com/office/drawing/2014/main" id="{E97287B4-5AC0-4AAC-8B0B-79F671CC34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4024" y="4346075"/>
            <a:ext cx="38085" cy="179978"/>
          </a:xfrm>
          <a:prstGeom prst="rect">
            <a:avLst/>
          </a:prstGeom>
        </p:spPr>
      </p:pic>
      <p:pic>
        <p:nvPicPr>
          <p:cNvPr id="53" name="Object 30" descr="preencoded.png">
            <a:extLst>
              <a:ext uri="{FF2B5EF4-FFF2-40B4-BE49-F238E27FC236}">
                <a16:creationId xmlns:a16="http://schemas.microsoft.com/office/drawing/2014/main" id="{05BF806F-67D8-4EB5-A63F-B49E5CE4060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96333" y="2690758"/>
            <a:ext cx="38085" cy="17997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1">
    <p:bg>
      <p:bgPr>
        <a:solidFill>
          <a:srgbClr val="F2F5EB"/>
        </a:solidFill>
        <a:effectLst/>
      </p:bgPr>
    </p:bg>
    <p:spTree>
      <p:nvGrpSpPr>
        <p:cNvPr id="1" name=""/>
        <p:cNvGrpSpPr/>
        <p:nvPr/>
      </p:nvGrpSpPr>
      <p:grpSpPr>
        <a:xfrm>
          <a:off x="0" y="0"/>
          <a:ext cx="0" cy="0"/>
          <a:chOff x="0" y="0"/>
          <a:chExt cx="0" cy="0"/>
        </a:xfrm>
      </p:grpSpPr>
      <p:sp>
        <p:nvSpPr>
          <p:cNvPr id="2" name="Object 1"/>
          <p:cNvSpPr/>
          <p:nvPr/>
        </p:nvSpPr>
        <p:spPr>
          <a:xfrm>
            <a:off x="95226" y="1358563"/>
            <a:ext cx="11998500" cy="5402497"/>
          </a:xfrm>
          <a:prstGeom prst="rect">
            <a:avLst/>
          </a:prstGeom>
          <a:solidFill>
            <a:srgbClr val="F2F7F5"/>
          </a:solidFill>
        </p:spPr>
      </p:sp>
      <p:pic>
        <p:nvPicPr>
          <p:cNvPr id="3" name="Object 2" descr="preencoded.png"/>
          <p:cNvPicPr>
            <a:picLocks noChangeAspect="1"/>
          </p:cNvPicPr>
          <p:nvPr/>
        </p:nvPicPr>
        <p:blipFill>
          <a:blip r:embed="rId3">
            <a:alphaModFix/>
            <a:extLst>
              <a:ext uri="{BEBA8EAE-BF5A-486C-A8C5-ECC9F3942E4B}">
                <a14:imgProps xmlns:a14="http://schemas.microsoft.com/office/drawing/2010/main">
                  <a14:imgLayer r:embed="rId4">
                    <a14:imgEffect>
                      <a14:sharpenSoften amount="75000"/>
                    </a14:imgEffect>
                  </a14:imgLayer>
                </a14:imgProps>
              </a:ext>
            </a:extLst>
          </a:blip>
          <a:srcRect t="827" b="827"/>
          <a:stretch/>
        </p:blipFill>
        <p:spPr>
          <a:xfrm>
            <a:off x="95226" y="1358563"/>
            <a:ext cx="11998500" cy="5402497"/>
          </a:xfrm>
          <a:prstGeom prst="rect">
            <a:avLst/>
          </a:prstGeom>
          <a:solidFill>
            <a:srgbClr val="F2F5EB"/>
          </a:solidFill>
        </p:spPr>
      </p:pic>
      <p:sp>
        <p:nvSpPr>
          <p:cNvPr id="4" name="Object 3"/>
          <p:cNvSpPr/>
          <p:nvPr/>
        </p:nvSpPr>
        <p:spPr>
          <a:xfrm>
            <a:off x="-1" y="591149"/>
            <a:ext cx="12192001" cy="395189"/>
          </a:xfrm>
          <a:prstGeom prst="rect">
            <a:avLst/>
          </a:prstGeom>
          <a:noFill/>
        </p:spPr>
        <p:txBody>
          <a:bodyPr wrap="square" lIns="0" tIns="0" rIns="0" bIns="0" rtlCol="0" anchor="t"/>
          <a:lstStyle/>
          <a:p>
            <a:pPr algn="ctr">
              <a:lnSpc>
                <a:spcPts val="4331"/>
              </a:lnSpc>
              <a:spcAft>
                <a:spcPts val="600"/>
              </a:spcAft>
              <a:buNone/>
            </a:pPr>
            <a:r>
              <a:rPr lang="en-US" sz="4100">
                <a:solidFill>
                  <a:srgbClr val="080B12"/>
                </a:solidFill>
                <a:latin typeface="Montserrat ExtraLight" pitchFamily="34" charset="0"/>
              </a:rPr>
              <a:t>Proposed Solution</a:t>
            </a:r>
            <a:endParaRPr lang="en-US"/>
          </a:p>
        </p:txBody>
      </p:sp>
      <p:grpSp>
        <p:nvGrpSpPr>
          <p:cNvPr id="7" name="Group 6">
            <a:extLst>
              <a:ext uri="{FF2B5EF4-FFF2-40B4-BE49-F238E27FC236}">
                <a16:creationId xmlns:a16="http://schemas.microsoft.com/office/drawing/2014/main" id="{BF22EA48-1B0F-4634-8D73-BF1FD05C7462}"/>
              </a:ext>
            </a:extLst>
          </p:cNvPr>
          <p:cNvGrpSpPr/>
          <p:nvPr/>
        </p:nvGrpSpPr>
        <p:grpSpPr>
          <a:xfrm>
            <a:off x="257581" y="-26387"/>
            <a:ext cx="1445131" cy="1414743"/>
            <a:chOff x="257581" y="-26387"/>
            <a:chExt cx="1445131" cy="1414743"/>
          </a:xfrm>
        </p:grpSpPr>
        <p:pic>
          <p:nvPicPr>
            <p:cNvPr id="8" name="Object 25" descr="preencoded.png">
              <a:extLst>
                <a:ext uri="{FF2B5EF4-FFF2-40B4-BE49-F238E27FC236}">
                  <a16:creationId xmlns:a16="http://schemas.microsoft.com/office/drawing/2014/main" id="{AD2C6EBC-345F-4CE8-B2F2-3998C0945A37}"/>
                </a:ext>
              </a:extLst>
            </p:cNvPr>
            <p:cNvPicPr>
              <a:picLocks noChangeAspect="1"/>
            </p:cNvPicPr>
            <p:nvPr/>
          </p:nvPicPr>
          <p:blipFill>
            <a:blip r:embed="rId5">
              <a:alphaModFix amt="35000"/>
            </a:blip>
            <a:srcRect l="-23000" t="-23000" r="-23000" b="-23000"/>
            <a:stretch/>
          </p:blipFill>
          <p:spPr>
            <a:xfrm>
              <a:off x="257581" y="122564"/>
              <a:ext cx="556551" cy="1049858"/>
            </a:xfrm>
            <a:prstGeom prst="rect">
              <a:avLst/>
            </a:prstGeom>
          </p:spPr>
        </p:pic>
        <p:pic>
          <p:nvPicPr>
            <p:cNvPr id="9" name="Object 26" descr="preencoded.png">
              <a:extLst>
                <a:ext uri="{FF2B5EF4-FFF2-40B4-BE49-F238E27FC236}">
                  <a16:creationId xmlns:a16="http://schemas.microsoft.com/office/drawing/2014/main" id="{D5375280-F194-442F-9E77-B9EF6A3B42AF}"/>
                </a:ext>
              </a:extLst>
            </p:cNvPr>
            <p:cNvPicPr>
              <a:picLocks noChangeAspect="1"/>
            </p:cNvPicPr>
            <p:nvPr/>
          </p:nvPicPr>
          <p:blipFill>
            <a:blip r:embed="rId6">
              <a:alphaModFix amt="35000"/>
            </a:blip>
            <a:srcRect l="-50000" t="-50000" r="-50000" b="-50000"/>
            <a:stretch/>
          </p:blipFill>
          <p:spPr>
            <a:xfrm>
              <a:off x="574678" y="-26387"/>
              <a:ext cx="1128034" cy="1414743"/>
            </a:xfrm>
            <a:prstGeom prst="rect">
              <a:avLst/>
            </a:prstGeom>
          </p:spPr>
        </p:pic>
      </p:grpSp>
      <p:sp>
        <p:nvSpPr>
          <p:cNvPr id="10" name="TextBox 9">
            <a:extLst>
              <a:ext uri="{FF2B5EF4-FFF2-40B4-BE49-F238E27FC236}">
                <a16:creationId xmlns:a16="http://schemas.microsoft.com/office/drawing/2014/main" id="{10108520-7635-468A-B499-4F66871E7D63}"/>
              </a:ext>
            </a:extLst>
          </p:cNvPr>
          <p:cNvSpPr txBox="1"/>
          <p:nvPr/>
        </p:nvSpPr>
        <p:spPr>
          <a:xfrm>
            <a:off x="11653844" y="6337636"/>
            <a:ext cx="439882"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19</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000"/>
            <a:lum/>
          </a:blip>
          <a:srcRect/>
          <a:stretch>
            <a:fillRect/>
          </a:stretch>
        </a:blipFill>
        <a:effectLst/>
      </p:bgPr>
    </p:bg>
    <p:spTree>
      <p:nvGrpSpPr>
        <p:cNvPr id="1" name=""/>
        <p:cNvGrpSpPr/>
        <p:nvPr/>
      </p:nvGrpSpPr>
      <p:grpSpPr>
        <a:xfrm>
          <a:off x="0" y="0"/>
          <a:ext cx="0" cy="0"/>
          <a:chOff x="0" y="0"/>
          <a:chExt cx="0" cy="0"/>
        </a:xfrm>
      </p:grpSpPr>
      <p:sp useBgFill="1">
        <p:nvSpPr>
          <p:cNvPr id="2" name="Object 1"/>
          <p:cNvSpPr/>
          <p:nvPr/>
        </p:nvSpPr>
        <p:spPr>
          <a:xfrm>
            <a:off x="95226" y="1358563"/>
            <a:ext cx="11998500" cy="5402497"/>
          </a:xfrm>
          <a:prstGeom prst="rect">
            <a:avLst/>
          </a:prstGeom>
        </p:spPr>
      </p:sp>
      <p:sp>
        <p:nvSpPr>
          <p:cNvPr id="4" name="Object 3"/>
          <p:cNvSpPr/>
          <p:nvPr/>
        </p:nvSpPr>
        <p:spPr>
          <a:xfrm>
            <a:off x="-1" y="591149"/>
            <a:ext cx="12192001" cy="395189"/>
          </a:xfrm>
          <a:prstGeom prst="rect">
            <a:avLst/>
          </a:prstGeom>
          <a:noFill/>
        </p:spPr>
        <p:txBody>
          <a:bodyPr wrap="square" lIns="0" tIns="0" rIns="0" bIns="0" rtlCol="0" anchor="t"/>
          <a:lstStyle/>
          <a:p>
            <a:pPr algn="ctr">
              <a:lnSpc>
                <a:spcPts val="4331"/>
              </a:lnSpc>
              <a:spcAft>
                <a:spcPts val="600"/>
              </a:spcAft>
              <a:buNone/>
            </a:pPr>
            <a:r>
              <a:rPr lang="en-US" sz="4100">
                <a:solidFill>
                  <a:srgbClr val="080B12"/>
                </a:solidFill>
                <a:latin typeface="Montserrat ExtraLight" pitchFamily="34" charset="0"/>
              </a:rPr>
              <a:t>Example Survey Output</a:t>
            </a:r>
            <a:endParaRPr lang="en-US"/>
          </a:p>
        </p:txBody>
      </p:sp>
      <p:grpSp>
        <p:nvGrpSpPr>
          <p:cNvPr id="7" name="Group 6">
            <a:extLst>
              <a:ext uri="{FF2B5EF4-FFF2-40B4-BE49-F238E27FC236}">
                <a16:creationId xmlns:a16="http://schemas.microsoft.com/office/drawing/2014/main" id="{BF22EA48-1B0F-4634-8D73-BF1FD05C7462}"/>
              </a:ext>
            </a:extLst>
          </p:cNvPr>
          <p:cNvGrpSpPr/>
          <p:nvPr/>
        </p:nvGrpSpPr>
        <p:grpSpPr>
          <a:xfrm>
            <a:off x="257581" y="-26387"/>
            <a:ext cx="1445131" cy="1414743"/>
            <a:chOff x="257581" y="-26387"/>
            <a:chExt cx="1445131" cy="1414743"/>
          </a:xfrm>
        </p:grpSpPr>
        <p:pic>
          <p:nvPicPr>
            <p:cNvPr id="8" name="Object 25" descr="preencoded.png">
              <a:extLst>
                <a:ext uri="{FF2B5EF4-FFF2-40B4-BE49-F238E27FC236}">
                  <a16:creationId xmlns:a16="http://schemas.microsoft.com/office/drawing/2014/main" id="{AD2C6EBC-345F-4CE8-B2F2-3998C0945A37}"/>
                </a:ext>
              </a:extLst>
            </p:cNvPr>
            <p:cNvPicPr>
              <a:picLocks noChangeAspect="1"/>
            </p:cNvPicPr>
            <p:nvPr/>
          </p:nvPicPr>
          <p:blipFill>
            <a:blip r:embed="rId4">
              <a:alphaModFix amt="35000"/>
            </a:blip>
            <a:srcRect l="-23000" t="-23000" r="-23000" b="-23000"/>
            <a:stretch/>
          </p:blipFill>
          <p:spPr>
            <a:xfrm>
              <a:off x="257581" y="122564"/>
              <a:ext cx="556551" cy="1049858"/>
            </a:xfrm>
            <a:prstGeom prst="rect">
              <a:avLst/>
            </a:prstGeom>
          </p:spPr>
        </p:pic>
        <p:pic>
          <p:nvPicPr>
            <p:cNvPr id="9" name="Object 26" descr="preencoded.png">
              <a:extLst>
                <a:ext uri="{FF2B5EF4-FFF2-40B4-BE49-F238E27FC236}">
                  <a16:creationId xmlns:a16="http://schemas.microsoft.com/office/drawing/2014/main" id="{D5375280-F194-442F-9E77-B9EF6A3B42AF}"/>
                </a:ext>
              </a:extLst>
            </p:cNvPr>
            <p:cNvPicPr>
              <a:picLocks noChangeAspect="1"/>
            </p:cNvPicPr>
            <p:nvPr/>
          </p:nvPicPr>
          <p:blipFill>
            <a:blip r:embed="rId5">
              <a:alphaModFix amt="35000"/>
            </a:blip>
            <a:srcRect l="-50000" t="-50000" r="-50000" b="-50000"/>
            <a:stretch/>
          </p:blipFill>
          <p:spPr>
            <a:xfrm>
              <a:off x="574678" y="-26387"/>
              <a:ext cx="1128034" cy="1414743"/>
            </a:xfrm>
            <a:prstGeom prst="rect">
              <a:avLst/>
            </a:prstGeom>
          </p:spPr>
        </p:pic>
      </p:grpSp>
      <p:sp>
        <p:nvSpPr>
          <p:cNvPr id="10" name="TextBox 9">
            <a:extLst>
              <a:ext uri="{FF2B5EF4-FFF2-40B4-BE49-F238E27FC236}">
                <a16:creationId xmlns:a16="http://schemas.microsoft.com/office/drawing/2014/main" id="{10108520-7635-468A-B499-4F66871E7D63}"/>
              </a:ext>
            </a:extLst>
          </p:cNvPr>
          <p:cNvSpPr txBox="1"/>
          <p:nvPr/>
        </p:nvSpPr>
        <p:spPr>
          <a:xfrm>
            <a:off x="11653844" y="6337636"/>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20</a:t>
            </a:r>
          </a:p>
        </p:txBody>
      </p:sp>
      <p:pic>
        <p:nvPicPr>
          <p:cNvPr id="11" name="Picture 10">
            <a:extLst>
              <a:ext uri="{FF2B5EF4-FFF2-40B4-BE49-F238E27FC236}">
                <a16:creationId xmlns:a16="http://schemas.microsoft.com/office/drawing/2014/main" id="{B9D59D0D-0B82-4AB2-9DE5-36E358C9004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02336" y="1388355"/>
            <a:ext cx="11439144" cy="4577055"/>
          </a:xfrm>
          <a:prstGeom prst="rect">
            <a:avLst/>
          </a:prstGeom>
        </p:spPr>
      </p:pic>
    </p:spTree>
    <p:extLst>
      <p:ext uri="{BB962C8B-B14F-4D97-AF65-F5344CB8AC3E}">
        <p14:creationId xmlns:p14="http://schemas.microsoft.com/office/powerpoint/2010/main" val="919259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95226" y="537110"/>
            <a:ext cx="11998500" cy="381857"/>
          </a:xfrm>
          <a:prstGeom prst="rect">
            <a:avLst/>
          </a:prstGeom>
          <a:noFill/>
        </p:spPr>
        <p:txBody>
          <a:bodyPr wrap="square" lIns="0" tIns="0" rIns="0" bIns="0" rtlCol="0" anchor="t"/>
          <a:lstStyle/>
          <a:p>
            <a:pPr algn="ctr">
              <a:lnSpc>
                <a:spcPts val="4174"/>
              </a:lnSpc>
              <a:spcAft>
                <a:spcPts val="600"/>
              </a:spcAft>
              <a:buNone/>
            </a:pPr>
            <a:r>
              <a:rPr lang="en-US" sz="4000">
                <a:solidFill>
                  <a:srgbClr val="080B12"/>
                </a:solidFill>
                <a:latin typeface="Montserrat ExtraLight" pitchFamily="34" charset="0"/>
                <a:ea typeface="Montserrat ExtraLight" pitchFamily="34" charset="-122"/>
                <a:cs typeface="Montserrat ExtraLight" pitchFamily="34" charset="-120"/>
              </a:rPr>
              <a:t>Solution Limitations</a:t>
            </a:r>
            <a:endParaRPr lang="en-US"/>
          </a:p>
        </p:txBody>
      </p:sp>
      <p:pic>
        <p:nvPicPr>
          <p:cNvPr id="3" name="Object 2"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10832" y="3028589"/>
            <a:ext cx="973173" cy="674525"/>
          </a:xfrm>
          <a:prstGeom prst="rect">
            <a:avLst/>
          </a:prstGeom>
        </p:spPr>
      </p:pic>
      <p:sp>
        <p:nvSpPr>
          <p:cNvPr id="4" name="Object 3"/>
          <p:cNvSpPr/>
          <p:nvPr/>
        </p:nvSpPr>
        <p:spPr>
          <a:xfrm>
            <a:off x="-9524" y="4137051"/>
            <a:ext cx="3213884" cy="175216"/>
          </a:xfrm>
          <a:prstGeom prst="rect">
            <a:avLst/>
          </a:prstGeom>
          <a:noFill/>
        </p:spPr>
        <p:txBody>
          <a:bodyPr wrap="square" lIns="0" tIns="0" rIns="0" bIns="0" rtlCol="0" anchor="t"/>
          <a:lstStyle/>
          <a:p>
            <a:pPr algn="ctr">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Detection of Boulders</a:t>
            </a:r>
            <a:endParaRPr lang="en-US"/>
          </a:p>
        </p:txBody>
      </p:sp>
      <p:sp>
        <p:nvSpPr>
          <p:cNvPr id="5" name="Object 4"/>
          <p:cNvSpPr/>
          <p:nvPr/>
        </p:nvSpPr>
        <p:spPr>
          <a:xfrm>
            <a:off x="181354" y="4440593"/>
            <a:ext cx="2832127" cy="221835"/>
          </a:xfrm>
          <a:prstGeom prst="rect">
            <a:avLst/>
          </a:prstGeom>
          <a:noFill/>
        </p:spPr>
        <p:txBody>
          <a:bodyPr wrap="square" lIns="0" tIns="0" rIns="0" bIns="0" rtlCol="0" anchor="t"/>
          <a:lstStyle/>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May not identify certain small formations</a:t>
            </a:r>
            <a:endParaRPr lang="en-US"/>
          </a:p>
        </p:txBody>
      </p:sp>
      <p:pic>
        <p:nvPicPr>
          <p:cNvPr id="6" name="Object 5"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6156" y="3036461"/>
            <a:ext cx="886768" cy="676656"/>
          </a:xfrm>
          <a:prstGeom prst="rect">
            <a:avLst/>
          </a:prstGeom>
        </p:spPr>
      </p:pic>
      <p:sp>
        <p:nvSpPr>
          <p:cNvPr id="7" name="Object 6"/>
          <p:cNvSpPr/>
          <p:nvPr/>
        </p:nvSpPr>
        <p:spPr>
          <a:xfrm>
            <a:off x="3231761" y="4170172"/>
            <a:ext cx="2832127" cy="644491"/>
          </a:xfrm>
          <a:prstGeom prst="rect">
            <a:avLst/>
          </a:prstGeom>
          <a:noFill/>
        </p:spPr>
        <p:txBody>
          <a:bodyPr wrap="square" lIns="0" tIns="0" rIns="0" bIns="0" rtlCol="0" anchor="t"/>
          <a:lstStyle/>
          <a:p>
            <a:pPr algn="ctr">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Effect of Seismic Source on Environment</a:t>
            </a:r>
            <a:endParaRPr lang="en-US"/>
          </a:p>
        </p:txBody>
      </p:sp>
      <p:sp>
        <p:nvSpPr>
          <p:cNvPr id="8" name="Object 7"/>
          <p:cNvSpPr/>
          <p:nvPr/>
        </p:nvSpPr>
        <p:spPr>
          <a:xfrm>
            <a:off x="3280609" y="4700311"/>
            <a:ext cx="2734432" cy="580345"/>
          </a:xfrm>
          <a:prstGeom prst="rect">
            <a:avLst/>
          </a:prstGeom>
          <a:noFill/>
        </p:spPr>
        <p:txBody>
          <a:bodyPr wrap="square" lIns="0" tIns="0" rIns="0" bIns="0" rtlCol="0" anchor="t"/>
          <a:lstStyle/>
          <a:p>
            <a:pPr algn="ctr">
              <a:lnSpc>
                <a:spcPts val="1680"/>
              </a:lnSpc>
              <a:spcAft>
                <a:spcPts val="600"/>
              </a:spcAft>
              <a:buNone/>
            </a:pPr>
            <a:r>
              <a:rPr lang="en-US" sz="1200">
                <a:solidFill>
                  <a:srgbClr val="000000">
                    <a:alpha val="80000"/>
                  </a:srgbClr>
                </a:solidFill>
                <a:latin typeface="Montserrat" pitchFamily="34" charset="0"/>
              </a:rPr>
              <a:t>Production of seismic waves may disturb marine life or nearby animals </a:t>
            </a:r>
            <a:endParaRPr lang="en-US"/>
          </a:p>
        </p:txBody>
      </p:sp>
      <p:pic>
        <p:nvPicPr>
          <p:cNvPr id="9" name="Object 8"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99623" y="2954371"/>
            <a:ext cx="717912" cy="822960"/>
          </a:xfrm>
          <a:prstGeom prst="rect">
            <a:avLst/>
          </a:prstGeom>
        </p:spPr>
      </p:pic>
      <p:sp>
        <p:nvSpPr>
          <p:cNvPr id="10" name="Object 9"/>
          <p:cNvSpPr/>
          <p:nvPr/>
        </p:nvSpPr>
        <p:spPr>
          <a:xfrm>
            <a:off x="5951637" y="4137051"/>
            <a:ext cx="3213884" cy="409854"/>
          </a:xfrm>
          <a:prstGeom prst="rect">
            <a:avLst/>
          </a:prstGeom>
          <a:noFill/>
        </p:spPr>
        <p:txBody>
          <a:bodyPr wrap="square" lIns="0" tIns="0" rIns="0" bIns="0" rtlCol="0" anchor="t"/>
          <a:lstStyle/>
          <a:p>
            <a:pPr algn="ctr">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Seasonality of</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Geophysics Methods</a:t>
            </a:r>
            <a:endParaRPr lang="en-US"/>
          </a:p>
        </p:txBody>
      </p:sp>
      <p:sp>
        <p:nvSpPr>
          <p:cNvPr id="11" name="Object 10"/>
          <p:cNvSpPr/>
          <p:nvPr/>
        </p:nvSpPr>
        <p:spPr>
          <a:xfrm>
            <a:off x="5951637" y="4746673"/>
            <a:ext cx="3213884" cy="348528"/>
          </a:xfrm>
          <a:prstGeom prst="rect">
            <a:avLst/>
          </a:prstGeom>
          <a:noFill/>
        </p:spPr>
        <p:txBody>
          <a:bodyPr wrap="square" lIns="0" tIns="0" rIns="0" bIns="0" rtlCol="0" anchor="t"/>
          <a:lstStyle/>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River must be fully thawed or</a:t>
            </a:r>
            <a:br>
              <a:rPr lang="en-US" sz="1200">
                <a:solidFill>
                  <a:srgbClr val="000000">
                    <a:alpha val="80000"/>
                  </a:srgbClr>
                </a:solidFill>
                <a:latin typeface="Montserrat" pitchFamily="34" charset="0"/>
                <a:ea typeface="Montserrat" pitchFamily="34" charset="-122"/>
                <a:cs typeface="Montserrat" pitchFamily="34" charset="-120"/>
              </a:rPr>
            </a:br>
            <a:r>
              <a:rPr lang="en-US" sz="1200">
                <a:solidFill>
                  <a:srgbClr val="000000">
                    <a:alpha val="80000"/>
                  </a:srgbClr>
                </a:solidFill>
                <a:latin typeface="Montserrat" pitchFamily="34" charset="0"/>
                <a:ea typeface="Montserrat" pitchFamily="34" charset="-122"/>
                <a:cs typeface="Montserrat" pitchFamily="34" charset="-120"/>
              </a:rPr>
              <a:t>frozen</a:t>
            </a:r>
            <a:endParaRPr lang="en-US"/>
          </a:p>
        </p:txBody>
      </p:sp>
      <p:pic>
        <p:nvPicPr>
          <p:cNvPr id="12" name="Object 11"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29686" y="3000091"/>
            <a:ext cx="868827" cy="731520"/>
          </a:xfrm>
          <a:prstGeom prst="rect">
            <a:avLst/>
          </a:prstGeom>
        </p:spPr>
      </p:pic>
      <p:sp>
        <p:nvSpPr>
          <p:cNvPr id="13" name="Object 12"/>
          <p:cNvSpPr/>
          <p:nvPr/>
        </p:nvSpPr>
        <p:spPr>
          <a:xfrm>
            <a:off x="8957157" y="4170172"/>
            <a:ext cx="3213884" cy="409854"/>
          </a:xfrm>
          <a:prstGeom prst="rect">
            <a:avLst/>
          </a:prstGeom>
          <a:noFill/>
        </p:spPr>
        <p:txBody>
          <a:bodyPr wrap="square" lIns="0" tIns="0" rIns="0" bIns="0" rtlCol="0" anchor="t"/>
          <a:lstStyle/>
          <a:p>
            <a:pPr algn="ctr">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Continuity of Data</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Gathered</a:t>
            </a:r>
            <a:endParaRPr lang="en-US"/>
          </a:p>
        </p:txBody>
      </p:sp>
      <p:sp>
        <p:nvSpPr>
          <p:cNvPr id="14" name="Object 13"/>
          <p:cNvSpPr/>
          <p:nvPr/>
        </p:nvSpPr>
        <p:spPr>
          <a:xfrm>
            <a:off x="9196883" y="4701566"/>
            <a:ext cx="2734432" cy="226194"/>
          </a:xfrm>
          <a:prstGeom prst="rect">
            <a:avLst/>
          </a:prstGeom>
          <a:noFill/>
        </p:spPr>
        <p:txBody>
          <a:bodyPr wrap="square" lIns="0" tIns="0" rIns="0" bIns="0" rtlCol="0" anchor="t"/>
          <a:lstStyle/>
          <a:p>
            <a:pPr algn="ctr">
              <a:lnSpc>
                <a:spcPts val="1680"/>
              </a:lnSpc>
              <a:spcAft>
                <a:spcPts val="600"/>
              </a:spcAft>
              <a:buNone/>
            </a:pPr>
            <a:r>
              <a:rPr lang="en-US" sz="1200">
                <a:solidFill>
                  <a:srgbClr val="000000">
                    <a:alpha val="80000"/>
                  </a:srgbClr>
                </a:solidFill>
                <a:latin typeface="Montserrat" pitchFamily="34" charset="0"/>
              </a:rPr>
              <a:t>Boat method captures small sections of data</a:t>
            </a:r>
            <a:endParaRPr lang="en-US"/>
          </a:p>
        </p:txBody>
      </p:sp>
      <p:grpSp>
        <p:nvGrpSpPr>
          <p:cNvPr id="18" name="Group 17">
            <a:extLst>
              <a:ext uri="{FF2B5EF4-FFF2-40B4-BE49-F238E27FC236}">
                <a16:creationId xmlns:a16="http://schemas.microsoft.com/office/drawing/2014/main" id="{CDC28D6C-59CE-4214-8C95-6CC2EBC5DBE1}"/>
              </a:ext>
            </a:extLst>
          </p:cNvPr>
          <p:cNvGrpSpPr/>
          <p:nvPr/>
        </p:nvGrpSpPr>
        <p:grpSpPr>
          <a:xfrm>
            <a:off x="257581" y="-26387"/>
            <a:ext cx="1445131" cy="1414743"/>
            <a:chOff x="257581" y="-26387"/>
            <a:chExt cx="1445131" cy="1414743"/>
          </a:xfrm>
        </p:grpSpPr>
        <p:pic>
          <p:nvPicPr>
            <p:cNvPr id="19" name="Object 25" descr="preencoded.png">
              <a:extLst>
                <a:ext uri="{FF2B5EF4-FFF2-40B4-BE49-F238E27FC236}">
                  <a16:creationId xmlns:a16="http://schemas.microsoft.com/office/drawing/2014/main" id="{F9F80995-1B59-49F0-BE65-AD083924109C}"/>
                </a:ext>
              </a:extLst>
            </p:cNvPr>
            <p:cNvPicPr>
              <a:picLocks noChangeAspect="1"/>
            </p:cNvPicPr>
            <p:nvPr/>
          </p:nvPicPr>
          <p:blipFill>
            <a:blip r:embed="rId12">
              <a:alphaModFix amt="35000"/>
            </a:blip>
            <a:srcRect l="-23000" t="-23000" r="-23000" b="-23000"/>
            <a:stretch/>
          </p:blipFill>
          <p:spPr>
            <a:xfrm>
              <a:off x="257581" y="122564"/>
              <a:ext cx="556551" cy="1049858"/>
            </a:xfrm>
            <a:prstGeom prst="rect">
              <a:avLst/>
            </a:prstGeom>
          </p:spPr>
        </p:pic>
        <p:pic>
          <p:nvPicPr>
            <p:cNvPr id="20" name="Object 26" descr="preencoded.png">
              <a:extLst>
                <a:ext uri="{FF2B5EF4-FFF2-40B4-BE49-F238E27FC236}">
                  <a16:creationId xmlns:a16="http://schemas.microsoft.com/office/drawing/2014/main" id="{86031D2B-9603-44D5-81BB-F71D0E5CFBB6}"/>
                </a:ext>
              </a:extLst>
            </p:cNvPr>
            <p:cNvPicPr>
              <a:picLocks noChangeAspect="1"/>
            </p:cNvPicPr>
            <p:nvPr/>
          </p:nvPicPr>
          <p:blipFill>
            <a:blip r:embed="rId13">
              <a:alphaModFix amt="35000"/>
            </a:blip>
            <a:srcRect l="-50000" t="-50000" r="-50000" b="-50000"/>
            <a:stretch/>
          </p:blipFill>
          <p:spPr>
            <a:xfrm>
              <a:off x="574678" y="-26387"/>
              <a:ext cx="1128034" cy="1414743"/>
            </a:xfrm>
            <a:prstGeom prst="rect">
              <a:avLst/>
            </a:prstGeom>
          </p:spPr>
        </p:pic>
      </p:grpSp>
      <p:sp>
        <p:nvSpPr>
          <p:cNvPr id="21" name="TextBox 20">
            <a:extLst>
              <a:ext uri="{FF2B5EF4-FFF2-40B4-BE49-F238E27FC236}">
                <a16:creationId xmlns:a16="http://schemas.microsoft.com/office/drawing/2014/main" id="{927FD474-F9DA-4E37-B767-B90599F21967}"/>
              </a:ext>
            </a:extLst>
          </p:cNvPr>
          <p:cNvSpPr txBox="1"/>
          <p:nvPr/>
        </p:nvSpPr>
        <p:spPr>
          <a:xfrm>
            <a:off x="11653844" y="6337636"/>
            <a:ext cx="609594"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21</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alphaModFix amt="12000"/>
            <a:lum/>
          </a:blip>
          <a:srcRect/>
          <a:stretch>
            <a:fillRect/>
          </a:stretch>
        </a:blipFill>
        <a:effectLst/>
      </p:bgPr>
    </p:bg>
    <p:spTree>
      <p:nvGrpSpPr>
        <p:cNvPr id="1" name=""/>
        <p:cNvGrpSpPr/>
        <p:nvPr/>
      </p:nvGrpSpPr>
      <p:grpSpPr>
        <a:xfrm>
          <a:off x="0" y="0"/>
          <a:ext cx="0" cy="0"/>
          <a:chOff x="0" y="0"/>
          <a:chExt cx="0" cy="0"/>
        </a:xfrm>
      </p:grpSpPr>
      <p:sp>
        <p:nvSpPr>
          <p:cNvPr id="4" name="Object 3"/>
          <p:cNvSpPr/>
          <p:nvPr/>
        </p:nvSpPr>
        <p:spPr>
          <a:xfrm>
            <a:off x="0" y="1321374"/>
            <a:ext cx="12198475" cy="3268530"/>
          </a:xfrm>
          <a:prstGeom prst="rect">
            <a:avLst/>
          </a:prstGeom>
          <a:solidFill>
            <a:srgbClr val="FFFFFF"/>
          </a:solidFill>
        </p:spPr>
      </p:sp>
      <p:pic>
        <p:nvPicPr>
          <p:cNvPr id="5" name="Object 4" descr="preencoded.png"/>
          <p:cNvPicPr>
            <a:picLocks noChangeAspect="1"/>
          </p:cNvPicPr>
          <p:nvPr/>
        </p:nvPicPr>
        <p:blipFill>
          <a:blip r:embed="rId4"/>
          <a:srcRect l="-52056" t="7450" r="-52056" b="7450"/>
          <a:stretch/>
        </p:blipFill>
        <p:spPr>
          <a:xfrm>
            <a:off x="-1404448" y="1388356"/>
            <a:ext cx="14245359" cy="2691161"/>
          </a:xfrm>
          <a:prstGeom prst="rect">
            <a:avLst/>
          </a:prstGeom>
        </p:spPr>
      </p:pic>
      <p:sp>
        <p:nvSpPr>
          <p:cNvPr id="6" name="Object 5"/>
          <p:cNvSpPr/>
          <p:nvPr/>
        </p:nvSpPr>
        <p:spPr>
          <a:xfrm>
            <a:off x="0" y="4570857"/>
            <a:ext cx="12198475" cy="2304474"/>
          </a:xfrm>
          <a:prstGeom prst="rect">
            <a:avLst/>
          </a:prstGeom>
          <a:solidFill>
            <a:srgbClr val="FFFFFF"/>
          </a:solidFill>
        </p:spPr>
      </p:sp>
      <p:sp>
        <p:nvSpPr>
          <p:cNvPr id="7" name="Object 6"/>
          <p:cNvSpPr/>
          <p:nvPr/>
        </p:nvSpPr>
        <p:spPr>
          <a:xfrm>
            <a:off x="0" y="4570857"/>
            <a:ext cx="12198475" cy="2304474"/>
          </a:xfrm>
          <a:prstGeom prst="rect">
            <a:avLst/>
          </a:prstGeom>
          <a:solidFill>
            <a:srgbClr val="FDFDFD"/>
          </a:solidFill>
        </p:spPr>
      </p:sp>
      <p:sp>
        <p:nvSpPr>
          <p:cNvPr id="9" name="Object 8"/>
          <p:cNvSpPr/>
          <p:nvPr/>
        </p:nvSpPr>
        <p:spPr>
          <a:xfrm>
            <a:off x="8393881" y="2990040"/>
            <a:ext cx="2745007" cy="427185"/>
          </a:xfrm>
          <a:prstGeom prst="rect">
            <a:avLst/>
          </a:prstGeom>
          <a:noFill/>
        </p:spPr>
        <p:txBody>
          <a:bodyPr wrap="square" lIns="0" tIns="0" rIns="0" bIns="0" rtlCol="0" anchor="t"/>
          <a:lstStyle/>
          <a:p>
            <a:pPr algn="r">
              <a:lnSpc>
                <a:spcPts val="1932"/>
              </a:lnSpc>
              <a:spcAft>
                <a:spcPts val="600"/>
              </a:spcAft>
              <a:buNone/>
            </a:pPr>
            <a:r>
              <a:rPr lang="en-US" sz="1700">
                <a:solidFill>
                  <a:srgbClr val="000000">
                    <a:alpha val="80000"/>
                  </a:srgbClr>
                </a:solidFill>
                <a:latin typeface="Montserrat Light" pitchFamily="34" charset="0"/>
                <a:ea typeface="Montserrat Light" pitchFamily="34" charset="-122"/>
                <a:cs typeface="Montserrat Light" pitchFamily="34" charset="-120"/>
              </a:rPr>
              <a:t>FINALIZED</a:t>
            </a:r>
            <a:br>
              <a:rPr lang="en-US" sz="1700">
                <a:solidFill>
                  <a:srgbClr val="000000">
                    <a:alpha val="80000"/>
                  </a:srgbClr>
                </a:solidFill>
                <a:latin typeface="Montserrat Light" pitchFamily="34" charset="0"/>
                <a:ea typeface="Montserrat Light" pitchFamily="34" charset="-122"/>
                <a:cs typeface="Montserrat Light" pitchFamily="34" charset="-120"/>
              </a:rPr>
            </a:br>
            <a:r>
              <a:rPr lang="en-US" sz="1700">
                <a:solidFill>
                  <a:srgbClr val="000000">
                    <a:alpha val="80000"/>
                  </a:srgbClr>
                </a:solidFill>
                <a:latin typeface="Montserrat Light" pitchFamily="34" charset="0"/>
                <a:ea typeface="Montserrat Light" pitchFamily="34" charset="-122"/>
                <a:cs typeface="Montserrat Light" pitchFamily="34" charset="-120"/>
              </a:rPr>
              <a:t>CROSSING</a:t>
            </a:r>
            <a:endParaRPr lang="en-US"/>
          </a:p>
        </p:txBody>
      </p:sp>
      <p:sp>
        <p:nvSpPr>
          <p:cNvPr id="10" name="Object 9"/>
          <p:cNvSpPr/>
          <p:nvPr/>
        </p:nvSpPr>
        <p:spPr>
          <a:xfrm>
            <a:off x="8777288" y="3483883"/>
            <a:ext cx="2361600" cy="164192"/>
          </a:xfrm>
          <a:prstGeom prst="rect">
            <a:avLst/>
          </a:prstGeom>
          <a:noFill/>
        </p:spPr>
        <p:txBody>
          <a:bodyPr wrap="square" lIns="0" tIns="0" rIns="0" bIns="0" rtlCol="0" anchor="t"/>
          <a:lstStyle/>
          <a:p>
            <a:pPr algn="r">
              <a:lnSpc>
                <a:spcPts val="1428"/>
              </a:lnSpc>
              <a:spcAft>
                <a:spcPts val="600"/>
              </a:spcAft>
              <a:buNone/>
            </a:pPr>
            <a:r>
              <a:rPr lang="en-US" sz="1300">
                <a:solidFill>
                  <a:srgbClr val="080B12"/>
                </a:solidFill>
                <a:latin typeface="Montserrat Light" pitchFamily="34" charset="0"/>
              </a:rPr>
              <a:t>HDD crossing calculator using required parameters</a:t>
            </a:r>
            <a:endParaRPr lang="en-US"/>
          </a:p>
        </p:txBody>
      </p:sp>
      <p:sp>
        <p:nvSpPr>
          <p:cNvPr id="11" name="Object 10"/>
          <p:cNvSpPr/>
          <p:nvPr/>
        </p:nvSpPr>
        <p:spPr>
          <a:xfrm>
            <a:off x="11234114" y="2974613"/>
            <a:ext cx="714196" cy="714196"/>
          </a:xfrm>
          <a:prstGeom prst="ellipse">
            <a:avLst/>
          </a:prstGeom>
          <a:solidFill>
            <a:srgbClr val="97AA0F"/>
          </a:solidFill>
        </p:spPr>
      </p:sp>
      <p:pic>
        <p:nvPicPr>
          <p:cNvPr id="12" name="Object 1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412557" y="3153119"/>
            <a:ext cx="357098" cy="357095"/>
          </a:xfrm>
          <a:prstGeom prst="rect">
            <a:avLst/>
          </a:prstGeom>
        </p:spPr>
      </p:pic>
      <p:sp>
        <p:nvSpPr>
          <p:cNvPr id="17" name="Object 16"/>
          <p:cNvSpPr/>
          <p:nvPr/>
        </p:nvSpPr>
        <p:spPr>
          <a:xfrm>
            <a:off x="11235476" y="4959258"/>
            <a:ext cx="714196" cy="714196"/>
          </a:xfrm>
          <a:prstGeom prst="ellipse">
            <a:avLst/>
          </a:prstGeom>
          <a:solidFill>
            <a:srgbClr val="97AA0F"/>
          </a:solidFill>
        </p:spPr>
      </p:sp>
      <p:pic>
        <p:nvPicPr>
          <p:cNvPr id="18" name="Object 1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13930" y="5165968"/>
            <a:ext cx="357098" cy="300663"/>
          </a:xfrm>
          <a:prstGeom prst="rect">
            <a:avLst/>
          </a:prstGeom>
        </p:spPr>
      </p:pic>
      <p:grpSp>
        <p:nvGrpSpPr>
          <p:cNvPr id="19" name="Group 18">
            <a:extLst>
              <a:ext uri="{FF2B5EF4-FFF2-40B4-BE49-F238E27FC236}">
                <a16:creationId xmlns:a16="http://schemas.microsoft.com/office/drawing/2014/main" id="{2F541CD0-F36E-4253-A5F0-53D46ED89EAB}"/>
              </a:ext>
            </a:extLst>
          </p:cNvPr>
          <p:cNvGrpSpPr/>
          <p:nvPr/>
        </p:nvGrpSpPr>
        <p:grpSpPr>
          <a:xfrm>
            <a:off x="257581" y="-26387"/>
            <a:ext cx="1445131" cy="1414743"/>
            <a:chOff x="257581" y="-26387"/>
            <a:chExt cx="1445131" cy="1414743"/>
          </a:xfrm>
        </p:grpSpPr>
        <p:pic>
          <p:nvPicPr>
            <p:cNvPr id="20" name="Object 25" descr="preencoded.png">
              <a:extLst>
                <a:ext uri="{FF2B5EF4-FFF2-40B4-BE49-F238E27FC236}">
                  <a16:creationId xmlns:a16="http://schemas.microsoft.com/office/drawing/2014/main" id="{A711D9AD-DDFA-4EEE-8D35-EB31994223B0}"/>
                </a:ext>
              </a:extLst>
            </p:cNvPr>
            <p:cNvPicPr>
              <a:picLocks noChangeAspect="1"/>
            </p:cNvPicPr>
            <p:nvPr/>
          </p:nvPicPr>
          <p:blipFill>
            <a:blip r:embed="rId9">
              <a:alphaModFix amt="35000"/>
            </a:blip>
            <a:srcRect l="-23000" t="-23000" r="-23000" b="-23000"/>
            <a:stretch/>
          </p:blipFill>
          <p:spPr>
            <a:xfrm>
              <a:off x="257581" y="122564"/>
              <a:ext cx="556551" cy="1049858"/>
            </a:xfrm>
            <a:prstGeom prst="rect">
              <a:avLst/>
            </a:prstGeom>
          </p:spPr>
        </p:pic>
        <p:pic>
          <p:nvPicPr>
            <p:cNvPr id="21" name="Object 26" descr="preencoded.png">
              <a:extLst>
                <a:ext uri="{FF2B5EF4-FFF2-40B4-BE49-F238E27FC236}">
                  <a16:creationId xmlns:a16="http://schemas.microsoft.com/office/drawing/2014/main" id="{8B9B961F-A88A-4F94-AC19-0CC67EA78C3A}"/>
                </a:ext>
              </a:extLst>
            </p:cNvPr>
            <p:cNvPicPr>
              <a:picLocks noChangeAspect="1"/>
            </p:cNvPicPr>
            <p:nvPr/>
          </p:nvPicPr>
          <p:blipFill>
            <a:blip r:embed="rId10">
              <a:alphaModFix amt="35000"/>
            </a:blip>
            <a:srcRect l="-50000" t="-50000" r="-50000" b="-50000"/>
            <a:stretch/>
          </p:blipFill>
          <p:spPr>
            <a:xfrm>
              <a:off x="574678" y="-26387"/>
              <a:ext cx="1128034" cy="1414743"/>
            </a:xfrm>
            <a:prstGeom prst="rect">
              <a:avLst/>
            </a:prstGeom>
          </p:spPr>
        </p:pic>
      </p:grpSp>
      <p:sp>
        <p:nvSpPr>
          <p:cNvPr id="23" name="TextBox 22">
            <a:extLst>
              <a:ext uri="{FF2B5EF4-FFF2-40B4-BE49-F238E27FC236}">
                <a16:creationId xmlns:a16="http://schemas.microsoft.com/office/drawing/2014/main" id="{9017ABEF-3118-49FB-AEEA-6DEFC036A5FC}"/>
              </a:ext>
            </a:extLst>
          </p:cNvPr>
          <p:cNvSpPr txBox="1"/>
          <p:nvPr/>
        </p:nvSpPr>
        <p:spPr>
          <a:xfrm>
            <a:off x="11653844" y="6337636"/>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22</a:t>
            </a:r>
          </a:p>
        </p:txBody>
      </p:sp>
      <p:sp>
        <p:nvSpPr>
          <p:cNvPr id="22" name="Object 3">
            <a:extLst>
              <a:ext uri="{FF2B5EF4-FFF2-40B4-BE49-F238E27FC236}">
                <a16:creationId xmlns:a16="http://schemas.microsoft.com/office/drawing/2014/main" id="{63296B4A-8A8E-4075-A4F3-A0B256476006}"/>
              </a:ext>
            </a:extLst>
          </p:cNvPr>
          <p:cNvSpPr/>
          <p:nvPr/>
        </p:nvSpPr>
        <p:spPr>
          <a:xfrm>
            <a:off x="-1" y="459175"/>
            <a:ext cx="12192001" cy="395189"/>
          </a:xfrm>
          <a:prstGeom prst="rect">
            <a:avLst/>
          </a:prstGeom>
          <a:noFill/>
        </p:spPr>
        <p:txBody>
          <a:bodyPr wrap="square" lIns="0" tIns="0" rIns="0" bIns="0" rtlCol="0" anchor="t"/>
          <a:lstStyle/>
          <a:p>
            <a:pPr algn="ctr">
              <a:lnSpc>
                <a:spcPts val="4646"/>
              </a:lnSpc>
              <a:spcAft>
                <a:spcPts val="600"/>
              </a:spcAft>
              <a:buNone/>
            </a:pPr>
            <a:r>
              <a:rPr lang="en-US" sz="4000">
                <a:solidFill>
                  <a:srgbClr val="080B12"/>
                </a:solidFill>
                <a:latin typeface="Montserrat ExtraLight" pitchFamily="34" charset="0"/>
                <a:ea typeface="Montserrat ExtraLight" pitchFamily="34" charset="-122"/>
                <a:cs typeface="Montserrat ExtraLight" pitchFamily="34" charset="-120"/>
              </a:rPr>
              <a:t>Wapiti River Crossing</a:t>
            </a:r>
            <a:endParaRPr lang="en-US" sz="4400"/>
          </a:p>
        </p:txBody>
      </p:sp>
      <p:pic>
        <p:nvPicPr>
          <p:cNvPr id="3" name="Picture 2" descr="Shape&#10;&#10;Description automatically generated">
            <a:extLst>
              <a:ext uri="{FF2B5EF4-FFF2-40B4-BE49-F238E27FC236}">
                <a16:creationId xmlns:a16="http://schemas.microsoft.com/office/drawing/2014/main" id="{DE2525D5-71A5-4A92-B0A2-EE66B7BEB207}"/>
              </a:ext>
            </a:extLst>
          </p:cNvPr>
          <p:cNvPicPr>
            <a:picLocks noChangeAspect="1"/>
          </p:cNvPicPr>
          <p:nvPr/>
        </p:nvPicPr>
        <p:blipFill>
          <a:blip r:embed="rId11"/>
          <a:stretch>
            <a:fillRect/>
          </a:stretch>
        </p:blipFill>
        <p:spPr>
          <a:xfrm>
            <a:off x="1032157" y="4149717"/>
            <a:ext cx="9763848" cy="3008313"/>
          </a:xfrm>
          <a:prstGeom prst="rect">
            <a:avLst/>
          </a:prstGeom>
        </p:spPr>
      </p:pic>
      <p:sp>
        <p:nvSpPr>
          <p:cNvPr id="15" name="Object 14"/>
          <p:cNvSpPr/>
          <p:nvPr/>
        </p:nvSpPr>
        <p:spPr>
          <a:xfrm>
            <a:off x="8181976" y="4974685"/>
            <a:ext cx="2958276" cy="427185"/>
          </a:xfrm>
          <a:prstGeom prst="rect">
            <a:avLst/>
          </a:prstGeom>
          <a:noFill/>
        </p:spPr>
        <p:txBody>
          <a:bodyPr wrap="square" lIns="0" tIns="0" rIns="0" bIns="0" rtlCol="0" anchor="t"/>
          <a:lstStyle/>
          <a:p>
            <a:pPr algn="r">
              <a:lnSpc>
                <a:spcPts val="1932"/>
              </a:lnSpc>
              <a:spcAft>
                <a:spcPts val="600"/>
              </a:spcAft>
              <a:buNone/>
            </a:pPr>
            <a:r>
              <a:rPr lang="en-US" sz="1700">
                <a:solidFill>
                  <a:srgbClr val="000000">
                    <a:alpha val="80000"/>
                  </a:srgbClr>
                </a:solidFill>
                <a:latin typeface="Montserrat Light" pitchFamily="34" charset="0"/>
                <a:ea typeface="Montserrat Light" pitchFamily="34" charset="-122"/>
                <a:cs typeface="Montserrat Light" pitchFamily="34" charset="-120"/>
              </a:rPr>
              <a:t>STRESS TEST</a:t>
            </a:r>
            <a:br>
              <a:rPr lang="en-US" sz="1700">
                <a:solidFill>
                  <a:srgbClr val="000000">
                    <a:alpha val="80000"/>
                  </a:srgbClr>
                </a:solidFill>
                <a:latin typeface="Montserrat Light" pitchFamily="34" charset="0"/>
                <a:ea typeface="Montserrat Light" pitchFamily="34" charset="-122"/>
                <a:cs typeface="Montserrat Light" pitchFamily="34" charset="-120"/>
              </a:rPr>
            </a:br>
            <a:r>
              <a:rPr lang="en-US" sz="1700">
                <a:solidFill>
                  <a:srgbClr val="000000">
                    <a:alpha val="80000"/>
                  </a:srgbClr>
                </a:solidFill>
                <a:latin typeface="Montserrat Light" pitchFamily="34" charset="0"/>
                <a:ea typeface="Montserrat Light" pitchFamily="34" charset="-122"/>
                <a:cs typeface="Montserrat Light" pitchFamily="34" charset="-120"/>
              </a:rPr>
              <a:t>CONDUCTED</a:t>
            </a:r>
            <a:endParaRPr lang="en-US"/>
          </a:p>
        </p:txBody>
      </p:sp>
      <p:sp>
        <p:nvSpPr>
          <p:cNvPr id="16" name="Object 15"/>
          <p:cNvSpPr/>
          <p:nvPr/>
        </p:nvSpPr>
        <p:spPr>
          <a:xfrm>
            <a:off x="8395244" y="5468528"/>
            <a:ext cx="2745007" cy="141887"/>
          </a:xfrm>
          <a:prstGeom prst="rect">
            <a:avLst/>
          </a:prstGeom>
          <a:noFill/>
        </p:spPr>
        <p:txBody>
          <a:bodyPr wrap="square" lIns="0" tIns="0" rIns="0" bIns="0" rtlCol="0" anchor="t"/>
          <a:lstStyle/>
          <a:p>
            <a:pPr algn="r">
              <a:lnSpc>
                <a:spcPts val="1428"/>
              </a:lnSpc>
              <a:spcAft>
                <a:spcPts val="600"/>
              </a:spcAft>
              <a:buNone/>
            </a:pPr>
            <a:r>
              <a:rPr lang="en-US" sz="1300">
                <a:solidFill>
                  <a:srgbClr val="080B12"/>
                </a:solidFill>
                <a:latin typeface="Montserrat Light" pitchFamily="34" charset="0"/>
                <a:ea typeface="Montserrat Light" pitchFamily="34" charset="-122"/>
                <a:cs typeface="Montserrat Light" pitchFamily="34" charset="-120"/>
              </a:rPr>
              <a:t>AutoPIPE FEA Simulation</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4">
    <p:bg>
      <p:bgPr>
        <a:solidFill>
          <a:srgbClr val="080B12"/>
        </a:solidFill>
        <a:effectLst/>
      </p:bgPr>
    </p:bg>
    <p:spTree>
      <p:nvGrpSpPr>
        <p:cNvPr id="1" name=""/>
        <p:cNvGrpSpPr/>
        <p:nvPr/>
      </p:nvGrpSpPr>
      <p:grpSpPr>
        <a:xfrm>
          <a:off x="0" y="0"/>
          <a:ext cx="0" cy="0"/>
          <a:chOff x="0" y="0"/>
          <a:chExt cx="0" cy="0"/>
        </a:xfrm>
      </p:grpSpPr>
      <p:sp>
        <p:nvSpPr>
          <p:cNvPr id="2" name="Object 1"/>
          <p:cNvSpPr/>
          <p:nvPr/>
        </p:nvSpPr>
        <p:spPr>
          <a:xfrm>
            <a:off x="0" y="0"/>
            <a:ext cx="7816076" cy="6865808"/>
          </a:xfrm>
          <a:prstGeom prst="rect">
            <a:avLst/>
          </a:prstGeom>
          <a:solidFill>
            <a:srgbClr val="FFFFFF"/>
          </a:solidFill>
        </p:spPr>
      </p:sp>
      <p:pic>
        <p:nvPicPr>
          <p:cNvPr id="3" name="Object 2" descr="preencoded.png"/>
          <p:cNvPicPr>
            <a:picLocks noChangeAspect="1"/>
          </p:cNvPicPr>
          <p:nvPr/>
        </p:nvPicPr>
        <p:blipFill>
          <a:blip r:embed="rId3"/>
          <a:srcRect l="-3782" t="-55467" r="-3782" b="-55467"/>
          <a:stretch/>
        </p:blipFill>
        <p:spPr>
          <a:xfrm>
            <a:off x="0" y="0"/>
            <a:ext cx="7816076" cy="6865808"/>
          </a:xfrm>
          <a:prstGeom prst="rect">
            <a:avLst/>
          </a:prstGeom>
        </p:spPr>
      </p:pic>
      <p:sp>
        <p:nvSpPr>
          <p:cNvPr id="4" name="Object 3"/>
          <p:cNvSpPr/>
          <p:nvPr/>
        </p:nvSpPr>
        <p:spPr>
          <a:xfrm>
            <a:off x="8829846" y="2172824"/>
            <a:ext cx="2335813"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Wapiti</a:t>
            </a:r>
            <a:endParaRPr lang="en-US"/>
          </a:p>
        </p:txBody>
      </p:sp>
      <p:sp>
        <p:nvSpPr>
          <p:cNvPr id="5" name="Object 4"/>
          <p:cNvSpPr/>
          <p:nvPr/>
        </p:nvSpPr>
        <p:spPr>
          <a:xfrm>
            <a:off x="8069422" y="3424096"/>
            <a:ext cx="3856661" cy="95226"/>
          </a:xfrm>
          <a:prstGeom prst="rect">
            <a:avLst/>
          </a:prstGeom>
          <a:noFill/>
        </p:spPr>
        <p:txBody>
          <a:bodyPr wrap="square" lIns="0" tIns="0" rIns="0" bIns="0" rtlCol="0" anchor="t"/>
          <a:lstStyle/>
          <a:p>
            <a:pPr algn="ctr">
              <a:lnSpc>
                <a:spcPts val="1050"/>
              </a:lnSpc>
              <a:spcAft>
                <a:spcPts val="600"/>
              </a:spcAft>
              <a:buNone/>
            </a:pPr>
            <a:r>
              <a:rPr lang="en-US" sz="800">
                <a:solidFill>
                  <a:srgbClr val="FFFFFF"/>
                </a:solidFill>
                <a:latin typeface="Montserrat" pitchFamily="34" charset="0"/>
                <a:ea typeface="Montserrat" pitchFamily="34" charset="-122"/>
                <a:cs typeface="Montserrat" pitchFamily="34" charset="-120"/>
              </a:rPr>
              <a:t>_________________________________________________________________</a:t>
            </a:r>
            <a:endParaRPr lang="en-US"/>
          </a:p>
        </p:txBody>
      </p:sp>
      <p:sp>
        <p:nvSpPr>
          <p:cNvPr id="6" name="Object 5"/>
          <p:cNvSpPr/>
          <p:nvPr/>
        </p:nvSpPr>
        <p:spPr>
          <a:xfrm>
            <a:off x="8064456" y="3776433"/>
            <a:ext cx="3866593" cy="878462"/>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Construction</a:t>
            </a:r>
            <a:br>
              <a:rPr lang="en-US" sz="3800">
                <a:solidFill>
                  <a:srgbClr val="FFFFFF"/>
                </a:solidFill>
                <a:latin typeface="Montserrat ExtraLight" pitchFamily="34" charset="0"/>
                <a:ea typeface="Montserrat ExtraLight" pitchFamily="34" charset="-122"/>
                <a:cs typeface="Montserrat ExtraLight" pitchFamily="34" charset="-120"/>
              </a:rPr>
            </a:br>
            <a:r>
              <a:rPr lang="en-US" sz="3800">
                <a:solidFill>
                  <a:srgbClr val="FFFFFF"/>
                </a:solidFill>
                <a:latin typeface="Montserrat ExtraLight" pitchFamily="34" charset="0"/>
                <a:ea typeface="Montserrat ExtraLight" pitchFamily="34" charset="-122"/>
                <a:cs typeface="Montserrat ExtraLight" pitchFamily="34" charset="-120"/>
              </a:rPr>
              <a:t>Plan</a:t>
            </a:r>
            <a:endParaRPr lang="en-US"/>
          </a:p>
        </p:txBody>
      </p:sp>
      <p:sp>
        <p:nvSpPr>
          <p:cNvPr id="7" name="Object 6"/>
          <p:cNvSpPr/>
          <p:nvPr/>
        </p:nvSpPr>
        <p:spPr>
          <a:xfrm>
            <a:off x="9017308" y="2798460"/>
            <a:ext cx="1960888"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River</a:t>
            </a:r>
            <a:endParaRPr lang="en-US"/>
          </a:p>
        </p:txBody>
      </p:sp>
      <p:grpSp>
        <p:nvGrpSpPr>
          <p:cNvPr id="10" name="Group 9">
            <a:extLst>
              <a:ext uri="{FF2B5EF4-FFF2-40B4-BE49-F238E27FC236}">
                <a16:creationId xmlns:a16="http://schemas.microsoft.com/office/drawing/2014/main" id="{916B1BDB-CACB-498F-9E50-54C906AA5892}"/>
              </a:ext>
            </a:extLst>
          </p:cNvPr>
          <p:cNvGrpSpPr/>
          <p:nvPr/>
        </p:nvGrpSpPr>
        <p:grpSpPr>
          <a:xfrm>
            <a:off x="257581" y="-26387"/>
            <a:ext cx="1445131" cy="1414743"/>
            <a:chOff x="257581" y="-26387"/>
            <a:chExt cx="1445131" cy="1414743"/>
          </a:xfrm>
        </p:grpSpPr>
        <p:pic>
          <p:nvPicPr>
            <p:cNvPr id="11" name="Object 25" descr="preencoded.png">
              <a:extLst>
                <a:ext uri="{FF2B5EF4-FFF2-40B4-BE49-F238E27FC236}">
                  <a16:creationId xmlns:a16="http://schemas.microsoft.com/office/drawing/2014/main" id="{233C916C-267E-47A7-BCB2-08850A4D8384}"/>
                </a:ext>
              </a:extLst>
            </p:cNvPr>
            <p:cNvPicPr>
              <a:picLocks noChangeAspect="1"/>
            </p:cNvPicPr>
            <p:nvPr/>
          </p:nvPicPr>
          <p:blipFill>
            <a:blip r:embed="rId4">
              <a:alphaModFix amt="35000"/>
            </a:blip>
            <a:srcRect l="-23000" t="-23000" r="-23000" b="-23000"/>
            <a:stretch/>
          </p:blipFill>
          <p:spPr>
            <a:xfrm>
              <a:off x="257581" y="122564"/>
              <a:ext cx="556551" cy="1049858"/>
            </a:xfrm>
            <a:prstGeom prst="rect">
              <a:avLst/>
            </a:prstGeom>
          </p:spPr>
        </p:pic>
        <p:pic>
          <p:nvPicPr>
            <p:cNvPr id="12" name="Object 26" descr="preencoded.png">
              <a:extLst>
                <a:ext uri="{FF2B5EF4-FFF2-40B4-BE49-F238E27FC236}">
                  <a16:creationId xmlns:a16="http://schemas.microsoft.com/office/drawing/2014/main" id="{6EBFE243-3096-4DDD-8EFB-91F5BE7A0FB8}"/>
                </a:ext>
              </a:extLst>
            </p:cNvPr>
            <p:cNvPicPr>
              <a:picLocks noChangeAspect="1"/>
            </p:cNvPicPr>
            <p:nvPr/>
          </p:nvPicPr>
          <p:blipFill>
            <a:blip r:embed="rId5">
              <a:alphaModFix amt="35000"/>
            </a:blip>
            <a:srcRect l="-50000" t="-50000" r="-50000" b="-50000"/>
            <a:stretch/>
          </p:blipFill>
          <p:spPr>
            <a:xfrm>
              <a:off x="574678" y="-26387"/>
              <a:ext cx="1128034" cy="1414743"/>
            </a:xfrm>
            <a:prstGeom prst="rect">
              <a:avLst/>
            </a:prstGeom>
          </p:spPr>
        </p:pic>
      </p:grpSp>
      <p:sp>
        <p:nvSpPr>
          <p:cNvPr id="13" name="TextBox 12">
            <a:extLst>
              <a:ext uri="{FF2B5EF4-FFF2-40B4-BE49-F238E27FC236}">
                <a16:creationId xmlns:a16="http://schemas.microsoft.com/office/drawing/2014/main" id="{B1FABABD-EC5D-4A0F-84F7-AA7C6C3A5D49}"/>
              </a:ext>
            </a:extLst>
          </p:cNvPr>
          <p:cNvSpPr txBox="1"/>
          <p:nvPr/>
        </p:nvSpPr>
        <p:spPr>
          <a:xfrm>
            <a:off x="11653844" y="6337636"/>
            <a:ext cx="59530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23</a:t>
            </a:r>
          </a:p>
        </p:txBody>
      </p:sp>
      <p:sp>
        <p:nvSpPr>
          <p:cNvPr id="8" name="TextBox 7">
            <a:extLst>
              <a:ext uri="{FF2B5EF4-FFF2-40B4-BE49-F238E27FC236}">
                <a16:creationId xmlns:a16="http://schemas.microsoft.com/office/drawing/2014/main" id="{B4BCE17A-1206-4A54-AC7F-03211411C8F6}"/>
              </a:ext>
            </a:extLst>
          </p:cNvPr>
          <p:cNvSpPr txBox="1"/>
          <p:nvPr/>
        </p:nvSpPr>
        <p:spPr>
          <a:xfrm>
            <a:off x="5356860" y="1882140"/>
            <a:ext cx="670560" cy="246221"/>
          </a:xfrm>
          <a:prstGeom prst="rect">
            <a:avLst/>
          </a:prstGeom>
          <a:noFill/>
        </p:spPr>
        <p:txBody>
          <a:bodyPr wrap="square" rtlCol="0">
            <a:spAutoFit/>
          </a:bodyPr>
          <a:lstStyle/>
          <a:p>
            <a:r>
              <a:rPr lang="en-US" sz="1000" b="1">
                <a:latin typeface="Calibri" panose="020F0502020204030204" pitchFamily="34" charset="0"/>
                <a:cs typeface="Calibri" panose="020F0502020204030204" pitchFamily="34" charset="0"/>
              </a:rPr>
              <a:t>2022</a:t>
            </a:r>
            <a:endParaRPr lang="en-US" sz="1100" b="1">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4C061F40-D02D-4EA2-940A-E6F8136F8F2A}"/>
              </a:ext>
            </a:extLst>
          </p:cNvPr>
          <p:cNvSpPr/>
          <p:nvPr/>
        </p:nvSpPr>
        <p:spPr>
          <a:xfrm>
            <a:off x="2232660" y="4792980"/>
            <a:ext cx="388620" cy="236220"/>
          </a:xfrm>
          <a:prstGeom prst="rect">
            <a:avLst/>
          </a:prstGeom>
          <a:noFill/>
          <a:ln w="38100">
            <a:solidFill>
              <a:srgbClr val="97AA0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3">
    <p:bg>
      <p:bgPr>
        <a:solidFill>
          <a:srgbClr val="080B12"/>
        </a:solidFill>
        <a:effectLst/>
      </p:bgPr>
    </p:bg>
    <p:spTree>
      <p:nvGrpSpPr>
        <p:cNvPr id="1" name=""/>
        <p:cNvGrpSpPr/>
        <p:nvPr/>
      </p:nvGrpSpPr>
      <p:grpSpPr>
        <a:xfrm>
          <a:off x="0" y="0"/>
          <a:ext cx="0" cy="0"/>
          <a:chOff x="0" y="0"/>
          <a:chExt cx="0" cy="0"/>
        </a:xfrm>
      </p:grpSpPr>
      <p:sp>
        <p:nvSpPr>
          <p:cNvPr id="2" name="Object 1"/>
          <p:cNvSpPr/>
          <p:nvPr/>
        </p:nvSpPr>
        <p:spPr>
          <a:xfrm>
            <a:off x="4382399" y="0"/>
            <a:ext cx="7816076" cy="6865808"/>
          </a:xfrm>
          <a:prstGeom prst="rect">
            <a:avLst/>
          </a:prstGeom>
          <a:solidFill>
            <a:srgbClr val="FFFFFF"/>
          </a:solidFill>
        </p:spPr>
      </p:sp>
      <p:sp>
        <p:nvSpPr>
          <p:cNvPr id="4" name="Object 3"/>
          <p:cNvSpPr/>
          <p:nvPr/>
        </p:nvSpPr>
        <p:spPr>
          <a:xfrm>
            <a:off x="1023293" y="2114974"/>
            <a:ext cx="2335813"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Wapiti</a:t>
            </a:r>
            <a:endParaRPr lang="en-US"/>
          </a:p>
        </p:txBody>
      </p:sp>
      <p:sp>
        <p:nvSpPr>
          <p:cNvPr id="5" name="Object 4"/>
          <p:cNvSpPr/>
          <p:nvPr/>
        </p:nvSpPr>
        <p:spPr>
          <a:xfrm>
            <a:off x="1278747" y="3718583"/>
            <a:ext cx="1824905"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Cost</a:t>
            </a:r>
            <a:endParaRPr lang="en-US"/>
          </a:p>
        </p:txBody>
      </p:sp>
      <p:sp>
        <p:nvSpPr>
          <p:cNvPr id="6" name="Object 5"/>
          <p:cNvSpPr/>
          <p:nvPr/>
        </p:nvSpPr>
        <p:spPr>
          <a:xfrm>
            <a:off x="1210755" y="2740610"/>
            <a:ext cx="1960888"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River</a:t>
            </a:r>
            <a:endParaRPr lang="en-US"/>
          </a:p>
        </p:txBody>
      </p:sp>
      <p:sp>
        <p:nvSpPr>
          <p:cNvPr id="7" name="Object 6"/>
          <p:cNvSpPr/>
          <p:nvPr/>
        </p:nvSpPr>
        <p:spPr>
          <a:xfrm>
            <a:off x="262869" y="3366246"/>
            <a:ext cx="3856661" cy="95226"/>
          </a:xfrm>
          <a:prstGeom prst="rect">
            <a:avLst/>
          </a:prstGeom>
          <a:noFill/>
        </p:spPr>
        <p:txBody>
          <a:bodyPr wrap="square" lIns="0" tIns="0" rIns="0" bIns="0" rtlCol="0" anchor="t"/>
          <a:lstStyle/>
          <a:p>
            <a:pPr algn="ctr">
              <a:lnSpc>
                <a:spcPts val="1050"/>
              </a:lnSpc>
              <a:spcAft>
                <a:spcPts val="600"/>
              </a:spcAft>
              <a:buNone/>
            </a:pPr>
            <a:r>
              <a:rPr lang="en-US" sz="800">
                <a:solidFill>
                  <a:srgbClr val="FFFFFF"/>
                </a:solidFill>
                <a:latin typeface="Montserrat" pitchFamily="34" charset="0"/>
                <a:ea typeface="Montserrat" pitchFamily="34" charset="-122"/>
                <a:cs typeface="Montserrat" pitchFamily="34" charset="-120"/>
              </a:rPr>
              <a:t>_________________________________________________________________</a:t>
            </a:r>
            <a:endParaRPr lang="en-US"/>
          </a:p>
        </p:txBody>
      </p:sp>
      <p:sp>
        <p:nvSpPr>
          <p:cNvPr id="8" name="Object 7"/>
          <p:cNvSpPr/>
          <p:nvPr/>
        </p:nvSpPr>
        <p:spPr>
          <a:xfrm>
            <a:off x="738943" y="4344219"/>
            <a:ext cx="2904513"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Estimate</a:t>
            </a:r>
            <a:endParaRPr lang="en-US"/>
          </a:p>
        </p:txBody>
      </p:sp>
      <p:grpSp>
        <p:nvGrpSpPr>
          <p:cNvPr id="11" name="Group 10">
            <a:extLst>
              <a:ext uri="{FF2B5EF4-FFF2-40B4-BE49-F238E27FC236}">
                <a16:creationId xmlns:a16="http://schemas.microsoft.com/office/drawing/2014/main" id="{7E1897DE-3EDF-4441-8D9A-14233F1F73A2}"/>
              </a:ext>
            </a:extLst>
          </p:cNvPr>
          <p:cNvGrpSpPr/>
          <p:nvPr/>
        </p:nvGrpSpPr>
        <p:grpSpPr>
          <a:xfrm>
            <a:off x="257581" y="-26387"/>
            <a:ext cx="1445131" cy="1414743"/>
            <a:chOff x="257581" y="-26387"/>
            <a:chExt cx="1445131" cy="1414743"/>
          </a:xfrm>
        </p:grpSpPr>
        <p:pic>
          <p:nvPicPr>
            <p:cNvPr id="12" name="Object 25" descr="preencoded.png">
              <a:extLst>
                <a:ext uri="{FF2B5EF4-FFF2-40B4-BE49-F238E27FC236}">
                  <a16:creationId xmlns:a16="http://schemas.microsoft.com/office/drawing/2014/main" id="{E9CEADA9-C671-4B41-AE19-CE393AD43923}"/>
                </a:ext>
              </a:extLst>
            </p:cNvPr>
            <p:cNvPicPr>
              <a:picLocks noChangeAspect="1"/>
            </p:cNvPicPr>
            <p:nvPr/>
          </p:nvPicPr>
          <p:blipFill>
            <a:blip r:embed="rId3">
              <a:alphaModFix amt="35000"/>
            </a:blip>
            <a:srcRect l="-23000" t="-23000" r="-23000" b="-23000"/>
            <a:stretch/>
          </p:blipFill>
          <p:spPr>
            <a:xfrm>
              <a:off x="257581" y="122564"/>
              <a:ext cx="556551" cy="1049858"/>
            </a:xfrm>
            <a:prstGeom prst="rect">
              <a:avLst/>
            </a:prstGeom>
          </p:spPr>
        </p:pic>
        <p:pic>
          <p:nvPicPr>
            <p:cNvPr id="13" name="Object 26" descr="preencoded.png">
              <a:extLst>
                <a:ext uri="{FF2B5EF4-FFF2-40B4-BE49-F238E27FC236}">
                  <a16:creationId xmlns:a16="http://schemas.microsoft.com/office/drawing/2014/main" id="{BC8C382D-DCC6-4ACC-808F-9FA62F8B5207}"/>
                </a:ext>
              </a:extLst>
            </p:cNvPr>
            <p:cNvPicPr>
              <a:picLocks noChangeAspect="1"/>
            </p:cNvPicPr>
            <p:nvPr/>
          </p:nvPicPr>
          <p:blipFill>
            <a:blip r:embed="rId4">
              <a:alphaModFix amt="35000"/>
            </a:blip>
            <a:srcRect l="-50000" t="-50000" r="-50000" b="-50000"/>
            <a:stretch/>
          </p:blipFill>
          <p:spPr>
            <a:xfrm>
              <a:off x="574678" y="-26387"/>
              <a:ext cx="1128034" cy="1414743"/>
            </a:xfrm>
            <a:prstGeom prst="rect">
              <a:avLst/>
            </a:prstGeom>
          </p:spPr>
        </p:pic>
      </p:grpSp>
      <p:sp>
        <p:nvSpPr>
          <p:cNvPr id="14" name="TextBox 13">
            <a:extLst>
              <a:ext uri="{FF2B5EF4-FFF2-40B4-BE49-F238E27FC236}">
                <a16:creationId xmlns:a16="http://schemas.microsoft.com/office/drawing/2014/main" id="{EB186D07-6D04-44E4-B563-EB02620BC840}"/>
              </a:ext>
            </a:extLst>
          </p:cNvPr>
          <p:cNvSpPr txBox="1"/>
          <p:nvPr/>
        </p:nvSpPr>
        <p:spPr>
          <a:xfrm>
            <a:off x="11653844" y="6337636"/>
            <a:ext cx="507658"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24</a:t>
            </a:r>
          </a:p>
        </p:txBody>
      </p:sp>
      <p:pic>
        <p:nvPicPr>
          <p:cNvPr id="10" name="Picture 9">
            <a:extLst>
              <a:ext uri="{FF2B5EF4-FFF2-40B4-BE49-F238E27FC236}">
                <a16:creationId xmlns:a16="http://schemas.microsoft.com/office/drawing/2014/main" id="{61666C52-A438-4D7B-822C-B606D4EEE812}"/>
              </a:ext>
            </a:extLst>
          </p:cNvPr>
          <p:cNvPicPr>
            <a:picLocks noChangeAspect="1"/>
          </p:cNvPicPr>
          <p:nvPr/>
        </p:nvPicPr>
        <p:blipFill>
          <a:blip r:embed="rId5"/>
          <a:stretch>
            <a:fillRect/>
          </a:stretch>
        </p:blipFill>
        <p:spPr>
          <a:xfrm>
            <a:off x="4413608" y="1213151"/>
            <a:ext cx="7747894" cy="443169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alphaModFix amt="4000"/>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0" y="0"/>
            <a:ext cx="2948081" cy="6865808"/>
          </a:xfrm>
          <a:prstGeom prst="rect">
            <a:avLst/>
          </a:prstGeom>
          <a:solidFill>
            <a:srgbClr val="000000">
              <a:alpha val="0"/>
            </a:srgbClr>
          </a:solidFill>
        </p:spPr>
      </p:sp>
      <p:sp>
        <p:nvSpPr>
          <p:cNvPr id="3" name="Object 2"/>
          <p:cNvSpPr/>
          <p:nvPr/>
        </p:nvSpPr>
        <p:spPr>
          <a:xfrm>
            <a:off x="0" y="0"/>
            <a:ext cx="2948081" cy="6865808"/>
          </a:xfrm>
          <a:prstGeom prst="rect">
            <a:avLst/>
          </a:prstGeom>
          <a:solidFill>
            <a:srgbClr val="FFFFFF"/>
          </a:solidFill>
        </p:spPr>
      </p:sp>
      <p:pic>
        <p:nvPicPr>
          <p:cNvPr id="4" name="Object 3" descr="preencoded.png"/>
          <p:cNvPicPr>
            <a:picLocks noChangeAspect="1"/>
          </p:cNvPicPr>
          <p:nvPr/>
        </p:nvPicPr>
        <p:blipFill>
          <a:blip r:embed="rId4">
            <a:alphaModFix amt="50000"/>
          </a:blip>
          <a:srcRect l="10588" t="6793" r="19607"/>
          <a:stretch/>
        </p:blipFill>
        <p:spPr>
          <a:xfrm>
            <a:off x="0" y="0"/>
            <a:ext cx="2948081" cy="6865808"/>
          </a:xfrm>
          <a:prstGeom prst="rect">
            <a:avLst/>
          </a:prstGeom>
        </p:spPr>
      </p:pic>
      <p:sp>
        <p:nvSpPr>
          <p:cNvPr id="5" name="Object 4"/>
          <p:cNvSpPr/>
          <p:nvPr/>
        </p:nvSpPr>
        <p:spPr>
          <a:xfrm>
            <a:off x="3700368" y="2155921"/>
            <a:ext cx="2448623" cy="188548"/>
          </a:xfrm>
          <a:prstGeom prst="rect">
            <a:avLst/>
          </a:prstGeom>
          <a:noFill/>
        </p:spPr>
        <p:txBody>
          <a:bodyPr wrap="square" lIns="0" tIns="0" rIns="0" bIns="0" rtlCol="0" anchor="t"/>
          <a:lstStyle/>
          <a:p>
            <a:pPr algn="l">
              <a:lnSpc>
                <a:spcPts val="2016"/>
              </a:lnSpc>
              <a:spcAft>
                <a:spcPts val="600"/>
              </a:spcAft>
              <a:buNone/>
            </a:pPr>
            <a:r>
              <a:rPr lang="en-US" sz="1800" b="1">
                <a:solidFill>
                  <a:schemeClr val="accent3">
                    <a:lumMod val="50000"/>
                  </a:schemeClr>
                </a:solidFill>
                <a:latin typeface="Montserrat Light" pitchFamily="34" charset="0"/>
                <a:ea typeface="Montserrat Light" pitchFamily="34" charset="-122"/>
                <a:cs typeface="Montserrat Light" pitchFamily="34" charset="-120"/>
              </a:rPr>
              <a:t>Professionals</a:t>
            </a:r>
            <a:endParaRPr lang="en-US" b="1">
              <a:solidFill>
                <a:schemeClr val="accent3">
                  <a:lumMod val="50000"/>
                </a:schemeClr>
              </a:solidFill>
            </a:endParaRPr>
          </a:p>
        </p:txBody>
      </p:sp>
      <p:sp>
        <p:nvSpPr>
          <p:cNvPr id="6" name="Object 5"/>
          <p:cNvSpPr/>
          <p:nvPr/>
        </p:nvSpPr>
        <p:spPr>
          <a:xfrm>
            <a:off x="3700369" y="2601579"/>
            <a:ext cx="2258472" cy="2070217"/>
          </a:xfrm>
          <a:prstGeom prst="rect">
            <a:avLst/>
          </a:prstGeom>
          <a:noFill/>
        </p:spPr>
        <p:txBody>
          <a:bodyPr wrap="square" lIns="0" tIns="0" rIns="0" bIns="0" rtlCol="0" anchor="t"/>
          <a:lstStyle/>
          <a:p>
            <a:pPr marL="242900" indent="-242900" algn="l">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Worked with industry professionals from the beginning of project</a:t>
            </a:r>
          </a:p>
          <a:p>
            <a:pPr marL="242900" indent="-242900" algn="l">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Reviewed all solutions with respective industry experts</a:t>
            </a:r>
          </a:p>
          <a:p>
            <a:pPr marL="242900" indent="-242900" algn="l">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Cross validated with multiple experts </a:t>
            </a:r>
            <a:endParaRPr lang="en-US"/>
          </a:p>
        </p:txBody>
      </p:sp>
      <p:sp>
        <p:nvSpPr>
          <p:cNvPr id="7" name="Object 6"/>
          <p:cNvSpPr/>
          <p:nvPr/>
        </p:nvSpPr>
        <p:spPr>
          <a:xfrm>
            <a:off x="3414689" y="1898810"/>
            <a:ext cx="2639076" cy="3058665"/>
          </a:xfrm>
          <a:prstGeom prst="rect">
            <a:avLst/>
          </a:prstGeom>
          <a:noFill/>
          <a:ln w="50800">
            <a:solidFill>
              <a:schemeClr val="accent3">
                <a:lumMod val="50000"/>
              </a:schemeClr>
            </a:solidFill>
            <a:prstDash val="solid"/>
            <a:miter lim="800000"/>
          </a:ln>
        </p:spPr>
      </p:sp>
      <p:sp>
        <p:nvSpPr>
          <p:cNvPr id="8" name="Object 7"/>
          <p:cNvSpPr/>
          <p:nvPr/>
        </p:nvSpPr>
        <p:spPr>
          <a:xfrm>
            <a:off x="6529896" y="2155921"/>
            <a:ext cx="2448623" cy="188548"/>
          </a:xfrm>
          <a:prstGeom prst="rect">
            <a:avLst/>
          </a:prstGeom>
          <a:noFill/>
        </p:spPr>
        <p:txBody>
          <a:bodyPr wrap="square" lIns="0" tIns="0" rIns="0" bIns="0" rtlCol="0" anchor="t"/>
          <a:lstStyle/>
          <a:p>
            <a:pPr algn="l">
              <a:lnSpc>
                <a:spcPts val="2016"/>
              </a:lnSpc>
              <a:spcAft>
                <a:spcPts val="600"/>
              </a:spcAft>
              <a:buNone/>
            </a:pPr>
            <a:r>
              <a:rPr lang="en-US" sz="1800" b="1">
                <a:solidFill>
                  <a:schemeClr val="accent3">
                    <a:lumMod val="75000"/>
                  </a:schemeClr>
                </a:solidFill>
                <a:latin typeface="Montserrat Light" pitchFamily="34" charset="0"/>
                <a:ea typeface="Montserrat Light" pitchFamily="34" charset="-122"/>
                <a:cs typeface="Montserrat Light" pitchFamily="34" charset="-120"/>
              </a:rPr>
              <a:t>Cost Analysis</a:t>
            </a:r>
            <a:endParaRPr lang="en-US" b="1">
              <a:solidFill>
                <a:schemeClr val="accent3">
                  <a:lumMod val="75000"/>
                </a:schemeClr>
              </a:solidFill>
            </a:endParaRPr>
          </a:p>
        </p:txBody>
      </p:sp>
      <p:sp>
        <p:nvSpPr>
          <p:cNvPr id="9" name="Object 8"/>
          <p:cNvSpPr/>
          <p:nvPr/>
        </p:nvSpPr>
        <p:spPr>
          <a:xfrm>
            <a:off x="6529897" y="2601579"/>
            <a:ext cx="2271204" cy="2070217"/>
          </a:xfrm>
          <a:prstGeom prst="rect">
            <a:avLst/>
          </a:prstGeom>
          <a:noFill/>
        </p:spPr>
        <p:txBody>
          <a:bodyPr wrap="square" lIns="0" tIns="0" rIns="0" bIns="0" rtlCol="0" anchor="t"/>
          <a:lstStyle/>
          <a:p>
            <a:pPr marL="242900" indent="-242900">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rPr>
              <a:t>Applied proposed solution back to Wapiti River crossing to review savings</a:t>
            </a:r>
          </a:p>
          <a:p>
            <a:pPr marL="242900" indent="-242900">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rPr>
              <a:t>Used high and low ranges for price for extra validation</a:t>
            </a:r>
          </a:p>
          <a:p>
            <a:pPr marL="242900" indent="-242900">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rPr>
              <a:t>Calculated cost saving</a:t>
            </a:r>
          </a:p>
          <a:p>
            <a:pPr marL="242900" indent="-242900">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rPr>
              <a:t>Calculated required investment cost</a:t>
            </a:r>
          </a:p>
        </p:txBody>
      </p:sp>
      <p:sp>
        <p:nvSpPr>
          <p:cNvPr id="10" name="Object 9"/>
          <p:cNvSpPr/>
          <p:nvPr/>
        </p:nvSpPr>
        <p:spPr>
          <a:xfrm>
            <a:off x="6244217" y="1898810"/>
            <a:ext cx="2639076" cy="3058665"/>
          </a:xfrm>
          <a:prstGeom prst="rect">
            <a:avLst/>
          </a:prstGeom>
          <a:noFill/>
          <a:ln w="50800">
            <a:solidFill>
              <a:srgbClr val="708B39"/>
            </a:solidFill>
            <a:prstDash val="solid"/>
            <a:miter lim="800000"/>
          </a:ln>
        </p:spPr>
      </p:sp>
      <p:sp>
        <p:nvSpPr>
          <p:cNvPr id="11" name="Object 10"/>
          <p:cNvSpPr/>
          <p:nvPr/>
        </p:nvSpPr>
        <p:spPr>
          <a:xfrm>
            <a:off x="9359424" y="2155921"/>
            <a:ext cx="2448623" cy="188548"/>
          </a:xfrm>
          <a:prstGeom prst="rect">
            <a:avLst/>
          </a:prstGeom>
          <a:noFill/>
        </p:spPr>
        <p:txBody>
          <a:bodyPr wrap="square" lIns="0" tIns="0" rIns="0" bIns="0" rtlCol="0" anchor="t"/>
          <a:lstStyle/>
          <a:p>
            <a:pPr algn="l">
              <a:lnSpc>
                <a:spcPts val="2016"/>
              </a:lnSpc>
              <a:spcAft>
                <a:spcPts val="600"/>
              </a:spcAft>
              <a:buNone/>
            </a:pPr>
            <a:r>
              <a:rPr lang="en-US" sz="1800" b="1">
                <a:solidFill>
                  <a:schemeClr val="accent3">
                    <a:lumMod val="75000"/>
                  </a:schemeClr>
                </a:solidFill>
                <a:latin typeface="Montserrat Light" pitchFamily="34" charset="0"/>
                <a:ea typeface="Montserrat Light" pitchFamily="34" charset="-122"/>
                <a:cs typeface="Montserrat Light" pitchFamily="34" charset="-120"/>
              </a:rPr>
              <a:t>Metrics</a:t>
            </a:r>
            <a:endParaRPr lang="en-US" b="1">
              <a:solidFill>
                <a:schemeClr val="accent3">
                  <a:lumMod val="75000"/>
                </a:schemeClr>
              </a:solidFill>
            </a:endParaRPr>
          </a:p>
        </p:txBody>
      </p:sp>
      <p:sp>
        <p:nvSpPr>
          <p:cNvPr id="12" name="Object 11"/>
          <p:cNvSpPr/>
          <p:nvPr/>
        </p:nvSpPr>
        <p:spPr>
          <a:xfrm>
            <a:off x="9359424" y="2601579"/>
            <a:ext cx="2210535" cy="2070217"/>
          </a:xfrm>
          <a:prstGeom prst="rect">
            <a:avLst/>
          </a:prstGeom>
          <a:noFill/>
        </p:spPr>
        <p:txBody>
          <a:bodyPr wrap="square" lIns="0" tIns="0" rIns="0" bIns="0" rtlCol="0" anchor="t"/>
          <a:lstStyle/>
          <a:p>
            <a:pPr marL="242900" indent="-242900">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rPr>
              <a:t>Created a list of metrics prior to project completion to eliminate bias</a:t>
            </a:r>
          </a:p>
          <a:p>
            <a:pPr marL="242900" indent="-242900">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rPr>
              <a:t>Used quantitative metrics</a:t>
            </a:r>
          </a:p>
          <a:p>
            <a:pPr marL="242900" indent="-242900">
              <a:lnSpc>
                <a:spcPts val="1680"/>
              </a:lnSpc>
              <a:spcAft>
                <a:spcPts val="600"/>
              </a:spcAft>
              <a:buSzPct val="104000"/>
              <a:buFont typeface="Arial" panose="020B0604020202020204" pitchFamily="34" charset="0"/>
              <a:buChar char="•"/>
            </a:pPr>
            <a:r>
              <a:rPr lang="en-US" sz="1200">
                <a:solidFill>
                  <a:srgbClr val="000000">
                    <a:alpha val="80000"/>
                  </a:srgbClr>
                </a:solidFill>
                <a:latin typeface="Montserrat" pitchFamily="34" charset="0"/>
              </a:rPr>
              <a:t>Assessed final solution against criteria to rank project success  </a:t>
            </a:r>
          </a:p>
        </p:txBody>
      </p:sp>
      <p:sp>
        <p:nvSpPr>
          <p:cNvPr id="13" name="Object 12"/>
          <p:cNvSpPr/>
          <p:nvPr/>
        </p:nvSpPr>
        <p:spPr>
          <a:xfrm>
            <a:off x="9073745" y="1898810"/>
            <a:ext cx="2639076" cy="3058665"/>
          </a:xfrm>
          <a:prstGeom prst="rect">
            <a:avLst/>
          </a:prstGeom>
          <a:noFill/>
          <a:ln w="50800">
            <a:solidFill>
              <a:srgbClr val="7F9E40"/>
            </a:solidFill>
            <a:prstDash val="solid"/>
            <a:miter lim="800000"/>
          </a:ln>
        </p:spPr>
      </p:sp>
      <p:sp>
        <p:nvSpPr>
          <p:cNvPr id="16" name="Object 15"/>
          <p:cNvSpPr/>
          <p:nvPr/>
        </p:nvSpPr>
        <p:spPr>
          <a:xfrm>
            <a:off x="5050272" y="498004"/>
            <a:ext cx="4907005" cy="361860"/>
          </a:xfrm>
          <a:prstGeom prst="rect">
            <a:avLst/>
          </a:prstGeom>
          <a:noFill/>
        </p:spPr>
        <p:txBody>
          <a:bodyPr wrap="square" lIns="0" tIns="0" rIns="0" bIns="0" rtlCol="0" anchor="t"/>
          <a:lstStyle/>
          <a:p>
            <a:pPr algn="ctr">
              <a:lnSpc>
                <a:spcPts val="3938"/>
              </a:lnSpc>
              <a:spcAft>
                <a:spcPts val="600"/>
              </a:spcAft>
              <a:buNone/>
            </a:pPr>
            <a:r>
              <a:rPr lang="en-US" sz="3800">
                <a:solidFill>
                  <a:srgbClr val="080B12"/>
                </a:solidFill>
                <a:latin typeface="Montserrat ExtraLight" pitchFamily="34" charset="0"/>
                <a:ea typeface="Montserrat ExtraLight" pitchFamily="34" charset="-122"/>
                <a:cs typeface="Montserrat ExtraLight" pitchFamily="34" charset="-120"/>
              </a:rPr>
              <a:t>Project Validation</a:t>
            </a:r>
            <a:endParaRPr lang="en-US"/>
          </a:p>
        </p:txBody>
      </p:sp>
      <p:grpSp>
        <p:nvGrpSpPr>
          <p:cNvPr id="17" name="Group 16">
            <a:extLst>
              <a:ext uri="{FF2B5EF4-FFF2-40B4-BE49-F238E27FC236}">
                <a16:creationId xmlns:a16="http://schemas.microsoft.com/office/drawing/2014/main" id="{72D9AB3A-A820-4C2F-A369-A63A6886E0E4}"/>
              </a:ext>
            </a:extLst>
          </p:cNvPr>
          <p:cNvGrpSpPr/>
          <p:nvPr/>
        </p:nvGrpSpPr>
        <p:grpSpPr>
          <a:xfrm>
            <a:off x="257581" y="-26387"/>
            <a:ext cx="1445131" cy="1414743"/>
            <a:chOff x="257581" y="-26387"/>
            <a:chExt cx="1445131" cy="1414743"/>
          </a:xfrm>
        </p:grpSpPr>
        <p:pic>
          <p:nvPicPr>
            <p:cNvPr id="18" name="Object 25" descr="preencoded.png">
              <a:extLst>
                <a:ext uri="{FF2B5EF4-FFF2-40B4-BE49-F238E27FC236}">
                  <a16:creationId xmlns:a16="http://schemas.microsoft.com/office/drawing/2014/main" id="{A1B0889E-9F20-4FB4-B52C-DA45849C6038}"/>
                </a:ext>
              </a:extLst>
            </p:cNvPr>
            <p:cNvPicPr>
              <a:picLocks noChangeAspect="1"/>
            </p:cNvPicPr>
            <p:nvPr/>
          </p:nvPicPr>
          <p:blipFill>
            <a:blip r:embed="rId5">
              <a:alphaModFix amt="35000"/>
            </a:blip>
            <a:srcRect l="-23000" t="-23000" r="-23000" b="-23000"/>
            <a:stretch/>
          </p:blipFill>
          <p:spPr>
            <a:xfrm>
              <a:off x="257581" y="122564"/>
              <a:ext cx="556551" cy="1049858"/>
            </a:xfrm>
            <a:prstGeom prst="rect">
              <a:avLst/>
            </a:prstGeom>
          </p:spPr>
        </p:pic>
        <p:pic>
          <p:nvPicPr>
            <p:cNvPr id="19" name="Object 26" descr="preencoded.png">
              <a:extLst>
                <a:ext uri="{FF2B5EF4-FFF2-40B4-BE49-F238E27FC236}">
                  <a16:creationId xmlns:a16="http://schemas.microsoft.com/office/drawing/2014/main" id="{EFB0ED47-938C-4CD6-9F81-68EFD73A15DB}"/>
                </a:ext>
              </a:extLst>
            </p:cNvPr>
            <p:cNvPicPr>
              <a:picLocks noChangeAspect="1"/>
            </p:cNvPicPr>
            <p:nvPr/>
          </p:nvPicPr>
          <p:blipFill>
            <a:blip r:embed="rId6">
              <a:alphaModFix amt="35000"/>
            </a:blip>
            <a:srcRect l="-50000" t="-50000" r="-50000" b="-50000"/>
            <a:stretch/>
          </p:blipFill>
          <p:spPr>
            <a:xfrm>
              <a:off x="574678" y="-26387"/>
              <a:ext cx="1128034" cy="1414743"/>
            </a:xfrm>
            <a:prstGeom prst="rect">
              <a:avLst/>
            </a:prstGeom>
          </p:spPr>
        </p:pic>
      </p:grpSp>
      <p:sp>
        <p:nvSpPr>
          <p:cNvPr id="20" name="TextBox 19">
            <a:extLst>
              <a:ext uri="{FF2B5EF4-FFF2-40B4-BE49-F238E27FC236}">
                <a16:creationId xmlns:a16="http://schemas.microsoft.com/office/drawing/2014/main" id="{1692EA34-7408-45E9-A4E1-172268DBE119}"/>
              </a:ext>
            </a:extLst>
          </p:cNvPr>
          <p:cNvSpPr txBox="1"/>
          <p:nvPr/>
        </p:nvSpPr>
        <p:spPr>
          <a:xfrm>
            <a:off x="11653844" y="6337636"/>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7">
    <p:bg>
      <p:bgPr>
        <a:solidFill>
          <a:srgbClr val="080B12"/>
        </a:solidFill>
        <a:effectLst/>
      </p:bgPr>
    </p:bg>
    <p:spTree>
      <p:nvGrpSpPr>
        <p:cNvPr id="1" name=""/>
        <p:cNvGrpSpPr/>
        <p:nvPr/>
      </p:nvGrpSpPr>
      <p:grpSpPr>
        <a:xfrm>
          <a:off x="0" y="0"/>
          <a:ext cx="0" cy="0"/>
          <a:chOff x="0" y="0"/>
          <a:chExt cx="0" cy="0"/>
        </a:xfrm>
      </p:grpSpPr>
      <p:sp>
        <p:nvSpPr>
          <p:cNvPr id="2" name="Object 1"/>
          <p:cNvSpPr/>
          <p:nvPr/>
        </p:nvSpPr>
        <p:spPr>
          <a:xfrm>
            <a:off x="4382399" y="0"/>
            <a:ext cx="7816076" cy="6865808"/>
          </a:xfrm>
          <a:prstGeom prst="rect">
            <a:avLst/>
          </a:prstGeom>
          <a:solidFill>
            <a:srgbClr val="FFFFFF"/>
          </a:solidFill>
        </p:spPr>
      </p:sp>
      <p:pic>
        <p:nvPicPr>
          <p:cNvPr id="3" name="Object 2" descr="preencoded.png"/>
          <p:cNvPicPr>
            <a:picLocks noChangeAspect="1"/>
          </p:cNvPicPr>
          <p:nvPr/>
        </p:nvPicPr>
        <p:blipFill>
          <a:blip r:embed="rId3"/>
          <a:srcRect l="-13877" t="-7254" r="-13877" b="-7254"/>
          <a:stretch/>
        </p:blipFill>
        <p:spPr>
          <a:xfrm>
            <a:off x="4382399" y="0"/>
            <a:ext cx="7816076" cy="6865808"/>
          </a:xfrm>
          <a:prstGeom prst="rect">
            <a:avLst/>
          </a:prstGeom>
        </p:spPr>
      </p:pic>
      <p:sp>
        <p:nvSpPr>
          <p:cNvPr id="4" name="Object 3"/>
          <p:cNvSpPr/>
          <p:nvPr/>
        </p:nvSpPr>
        <p:spPr>
          <a:xfrm>
            <a:off x="1023293" y="1938805"/>
            <a:ext cx="2335813"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Wapiti</a:t>
            </a:r>
            <a:endParaRPr lang="en-US"/>
          </a:p>
        </p:txBody>
      </p:sp>
      <p:sp>
        <p:nvSpPr>
          <p:cNvPr id="5" name="Object 4"/>
          <p:cNvSpPr/>
          <p:nvPr/>
        </p:nvSpPr>
        <p:spPr>
          <a:xfrm>
            <a:off x="1210755" y="2564441"/>
            <a:ext cx="1960888"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River</a:t>
            </a:r>
            <a:endParaRPr lang="en-US"/>
          </a:p>
        </p:txBody>
      </p:sp>
      <p:sp>
        <p:nvSpPr>
          <p:cNvPr id="6" name="Object 5"/>
          <p:cNvSpPr/>
          <p:nvPr/>
        </p:nvSpPr>
        <p:spPr>
          <a:xfrm>
            <a:off x="262869" y="3190077"/>
            <a:ext cx="3856661" cy="95226"/>
          </a:xfrm>
          <a:prstGeom prst="rect">
            <a:avLst/>
          </a:prstGeom>
          <a:noFill/>
        </p:spPr>
        <p:txBody>
          <a:bodyPr wrap="square" lIns="0" tIns="0" rIns="0" bIns="0" rtlCol="0" anchor="t"/>
          <a:lstStyle/>
          <a:p>
            <a:pPr algn="ctr">
              <a:lnSpc>
                <a:spcPts val="1050"/>
              </a:lnSpc>
              <a:spcAft>
                <a:spcPts val="600"/>
              </a:spcAft>
              <a:buNone/>
            </a:pPr>
            <a:r>
              <a:rPr lang="en-US" sz="800">
                <a:solidFill>
                  <a:srgbClr val="FFFFFF"/>
                </a:solidFill>
                <a:latin typeface="Montserrat" pitchFamily="34" charset="0"/>
                <a:ea typeface="Montserrat" pitchFamily="34" charset="-122"/>
                <a:cs typeface="Montserrat" pitchFamily="34" charset="-120"/>
              </a:rPr>
              <a:t>_________________________________________________________________</a:t>
            </a:r>
            <a:endParaRPr lang="en-US"/>
          </a:p>
        </p:txBody>
      </p:sp>
      <p:sp>
        <p:nvSpPr>
          <p:cNvPr id="7" name="Object 6"/>
          <p:cNvSpPr/>
          <p:nvPr/>
        </p:nvSpPr>
        <p:spPr>
          <a:xfrm>
            <a:off x="1278747" y="3542414"/>
            <a:ext cx="1824905"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Cost</a:t>
            </a:r>
            <a:endParaRPr lang="en-US"/>
          </a:p>
        </p:txBody>
      </p:sp>
      <p:sp>
        <p:nvSpPr>
          <p:cNvPr id="8" name="Object 7"/>
          <p:cNvSpPr/>
          <p:nvPr/>
        </p:nvSpPr>
        <p:spPr>
          <a:xfrm>
            <a:off x="738943" y="4168050"/>
            <a:ext cx="2904513" cy="368525"/>
          </a:xfrm>
          <a:prstGeom prst="rect">
            <a:avLst/>
          </a:prstGeom>
          <a:noFill/>
        </p:spPr>
        <p:txBody>
          <a:bodyPr wrap="square" lIns="0" tIns="0" rIns="0" bIns="0" rtlCol="0" anchor="t"/>
          <a:lstStyle/>
          <a:p>
            <a:pPr algn="ctr">
              <a:lnSpc>
                <a:spcPts val="4016"/>
              </a:lnSpc>
              <a:spcAft>
                <a:spcPts val="600"/>
              </a:spcAft>
              <a:buNone/>
            </a:pPr>
            <a:r>
              <a:rPr lang="en-US" sz="3800">
                <a:solidFill>
                  <a:srgbClr val="FFFFFF"/>
                </a:solidFill>
                <a:latin typeface="Montserrat ExtraLight" pitchFamily="34" charset="0"/>
                <a:ea typeface="Montserrat ExtraLight" pitchFamily="34" charset="-122"/>
                <a:cs typeface="Montserrat ExtraLight" pitchFamily="34" charset="-120"/>
              </a:rPr>
              <a:t>Estimate</a:t>
            </a:r>
            <a:endParaRPr lang="en-US"/>
          </a:p>
        </p:txBody>
      </p:sp>
      <p:sp>
        <p:nvSpPr>
          <p:cNvPr id="9" name="Object 8"/>
          <p:cNvSpPr/>
          <p:nvPr/>
        </p:nvSpPr>
        <p:spPr>
          <a:xfrm>
            <a:off x="1482336" y="4793686"/>
            <a:ext cx="1417727" cy="95226"/>
          </a:xfrm>
          <a:prstGeom prst="rect">
            <a:avLst/>
          </a:prstGeom>
          <a:noFill/>
        </p:spPr>
        <p:txBody>
          <a:bodyPr wrap="square" lIns="0" tIns="0" rIns="0" bIns="0" rtlCol="0" anchor="t"/>
          <a:lstStyle/>
          <a:p>
            <a:pPr algn="ctr">
              <a:lnSpc>
                <a:spcPts val="1050"/>
              </a:lnSpc>
              <a:spcAft>
                <a:spcPts val="600"/>
              </a:spcAft>
              <a:buNone/>
            </a:pPr>
            <a:r>
              <a:rPr lang="en-US" sz="800">
                <a:solidFill>
                  <a:srgbClr val="FFFFFF"/>
                </a:solidFill>
                <a:latin typeface="Montserrat" pitchFamily="34" charset="0"/>
                <a:ea typeface="Montserrat" pitchFamily="34" charset="-122"/>
                <a:cs typeface="Montserrat" pitchFamily="34" charset="-120"/>
              </a:rPr>
              <a:t>With Solution</a:t>
            </a:r>
            <a:endParaRPr lang="en-US"/>
          </a:p>
        </p:txBody>
      </p:sp>
      <p:grpSp>
        <p:nvGrpSpPr>
          <p:cNvPr id="12" name="Group 11">
            <a:extLst>
              <a:ext uri="{FF2B5EF4-FFF2-40B4-BE49-F238E27FC236}">
                <a16:creationId xmlns:a16="http://schemas.microsoft.com/office/drawing/2014/main" id="{74D7250C-CC6D-4055-90F3-66F9B919B1EA}"/>
              </a:ext>
            </a:extLst>
          </p:cNvPr>
          <p:cNvGrpSpPr/>
          <p:nvPr/>
        </p:nvGrpSpPr>
        <p:grpSpPr>
          <a:xfrm>
            <a:off x="257581" y="-26387"/>
            <a:ext cx="1445131" cy="1414743"/>
            <a:chOff x="257581" y="-26387"/>
            <a:chExt cx="1445131" cy="1414743"/>
          </a:xfrm>
        </p:grpSpPr>
        <p:pic>
          <p:nvPicPr>
            <p:cNvPr id="13" name="Object 25" descr="preencoded.png">
              <a:extLst>
                <a:ext uri="{FF2B5EF4-FFF2-40B4-BE49-F238E27FC236}">
                  <a16:creationId xmlns:a16="http://schemas.microsoft.com/office/drawing/2014/main" id="{1C42EB52-9C99-4739-A643-370BEF8CE9D2}"/>
                </a:ext>
              </a:extLst>
            </p:cNvPr>
            <p:cNvPicPr>
              <a:picLocks noChangeAspect="1"/>
            </p:cNvPicPr>
            <p:nvPr/>
          </p:nvPicPr>
          <p:blipFill>
            <a:blip r:embed="rId4">
              <a:alphaModFix amt="35000"/>
            </a:blip>
            <a:srcRect l="-23000" t="-23000" r="-23000" b="-23000"/>
            <a:stretch/>
          </p:blipFill>
          <p:spPr>
            <a:xfrm>
              <a:off x="257581" y="122564"/>
              <a:ext cx="556551" cy="1049858"/>
            </a:xfrm>
            <a:prstGeom prst="rect">
              <a:avLst/>
            </a:prstGeom>
          </p:spPr>
        </p:pic>
        <p:pic>
          <p:nvPicPr>
            <p:cNvPr id="14" name="Object 26" descr="preencoded.png">
              <a:extLst>
                <a:ext uri="{FF2B5EF4-FFF2-40B4-BE49-F238E27FC236}">
                  <a16:creationId xmlns:a16="http://schemas.microsoft.com/office/drawing/2014/main" id="{FF8D99C2-792B-4FB0-B098-2BEA95B74FFE}"/>
                </a:ext>
              </a:extLst>
            </p:cNvPr>
            <p:cNvPicPr>
              <a:picLocks noChangeAspect="1"/>
            </p:cNvPicPr>
            <p:nvPr/>
          </p:nvPicPr>
          <p:blipFill>
            <a:blip r:embed="rId5">
              <a:alphaModFix amt="35000"/>
            </a:blip>
            <a:srcRect l="-50000" t="-50000" r="-50000" b="-50000"/>
            <a:stretch/>
          </p:blipFill>
          <p:spPr>
            <a:xfrm>
              <a:off x="574678" y="-26387"/>
              <a:ext cx="1128034" cy="1414743"/>
            </a:xfrm>
            <a:prstGeom prst="rect">
              <a:avLst/>
            </a:prstGeom>
          </p:spPr>
        </p:pic>
      </p:grpSp>
      <p:grpSp>
        <p:nvGrpSpPr>
          <p:cNvPr id="17" name="Group 16">
            <a:extLst>
              <a:ext uri="{FF2B5EF4-FFF2-40B4-BE49-F238E27FC236}">
                <a16:creationId xmlns:a16="http://schemas.microsoft.com/office/drawing/2014/main" id="{DAD5C1D0-26A5-42FD-8CC3-3494DCC47CB9}"/>
              </a:ext>
            </a:extLst>
          </p:cNvPr>
          <p:cNvGrpSpPr/>
          <p:nvPr/>
        </p:nvGrpSpPr>
        <p:grpSpPr>
          <a:xfrm>
            <a:off x="9652595" y="6412230"/>
            <a:ext cx="838200" cy="369332"/>
            <a:chOff x="9536430" y="6416040"/>
            <a:chExt cx="838200" cy="369332"/>
          </a:xfrm>
        </p:grpSpPr>
        <p:sp>
          <p:nvSpPr>
            <p:cNvPr id="11" name="TextBox 10">
              <a:extLst>
                <a:ext uri="{FF2B5EF4-FFF2-40B4-BE49-F238E27FC236}">
                  <a16:creationId xmlns:a16="http://schemas.microsoft.com/office/drawing/2014/main" id="{918681CE-EB93-4806-8AF7-8E2BF36D043F}"/>
                </a:ext>
              </a:extLst>
            </p:cNvPr>
            <p:cNvSpPr txBox="1"/>
            <p:nvPr/>
          </p:nvSpPr>
          <p:spPr>
            <a:xfrm>
              <a:off x="9536430" y="6416040"/>
              <a:ext cx="838200" cy="307777"/>
            </a:xfrm>
            <a:prstGeom prst="rect">
              <a:avLst/>
            </a:prstGeom>
            <a:noFill/>
          </p:spPr>
          <p:txBody>
            <a:bodyPr wrap="square" rtlCol="0">
              <a:spAutoFit/>
            </a:bodyPr>
            <a:lstStyle/>
            <a:p>
              <a:r>
                <a:rPr lang="en-US" sz="1400"/>
                <a:t>~11% </a:t>
              </a:r>
            </a:p>
          </p:txBody>
        </p:sp>
        <p:cxnSp>
          <p:nvCxnSpPr>
            <p:cNvPr id="16" name="Straight Arrow Connector 15">
              <a:extLst>
                <a:ext uri="{FF2B5EF4-FFF2-40B4-BE49-F238E27FC236}">
                  <a16:creationId xmlns:a16="http://schemas.microsoft.com/office/drawing/2014/main" id="{8910E29F-5250-480C-8776-5263EC06CF94}"/>
                </a:ext>
              </a:extLst>
            </p:cNvPr>
            <p:cNvCxnSpPr/>
            <p:nvPr/>
          </p:nvCxnSpPr>
          <p:spPr>
            <a:xfrm>
              <a:off x="9578340" y="6416040"/>
              <a:ext cx="0" cy="36933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3CAFC63D-17BE-4C29-B289-A2F63D0C423F}"/>
              </a:ext>
            </a:extLst>
          </p:cNvPr>
          <p:cNvGrpSpPr/>
          <p:nvPr/>
        </p:nvGrpSpPr>
        <p:grpSpPr>
          <a:xfrm>
            <a:off x="10544135" y="6412230"/>
            <a:ext cx="838200" cy="369332"/>
            <a:chOff x="9536430" y="6416040"/>
            <a:chExt cx="838200" cy="369332"/>
          </a:xfrm>
        </p:grpSpPr>
        <p:sp>
          <p:nvSpPr>
            <p:cNvPr id="19" name="TextBox 18">
              <a:extLst>
                <a:ext uri="{FF2B5EF4-FFF2-40B4-BE49-F238E27FC236}">
                  <a16:creationId xmlns:a16="http://schemas.microsoft.com/office/drawing/2014/main" id="{117FED5D-9C52-49BE-B86B-E686AE829D49}"/>
                </a:ext>
              </a:extLst>
            </p:cNvPr>
            <p:cNvSpPr txBox="1"/>
            <p:nvPr/>
          </p:nvSpPr>
          <p:spPr>
            <a:xfrm>
              <a:off x="9536430" y="6416040"/>
              <a:ext cx="838200" cy="307777"/>
            </a:xfrm>
            <a:prstGeom prst="rect">
              <a:avLst/>
            </a:prstGeom>
            <a:noFill/>
          </p:spPr>
          <p:txBody>
            <a:bodyPr wrap="square" rtlCol="0">
              <a:spAutoFit/>
            </a:bodyPr>
            <a:lstStyle/>
            <a:p>
              <a:r>
                <a:rPr lang="en-US" sz="1400"/>
                <a:t>~49% </a:t>
              </a:r>
            </a:p>
          </p:txBody>
        </p:sp>
        <p:cxnSp>
          <p:nvCxnSpPr>
            <p:cNvPr id="20" name="Straight Arrow Connector 19">
              <a:extLst>
                <a:ext uri="{FF2B5EF4-FFF2-40B4-BE49-F238E27FC236}">
                  <a16:creationId xmlns:a16="http://schemas.microsoft.com/office/drawing/2014/main" id="{87444D58-C933-46ED-9DA5-061CF90BE5A8}"/>
                </a:ext>
              </a:extLst>
            </p:cNvPr>
            <p:cNvCxnSpPr/>
            <p:nvPr/>
          </p:nvCxnSpPr>
          <p:spPr>
            <a:xfrm>
              <a:off x="9578340" y="6416040"/>
              <a:ext cx="0" cy="369332"/>
            </a:xfrm>
            <a:prstGeom prst="straightConnector1">
              <a:avLst/>
            </a:prstGeom>
            <a:ln w="285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19B82B9E-AB8B-48C5-8A6F-D9BECDB2A271}"/>
              </a:ext>
            </a:extLst>
          </p:cNvPr>
          <p:cNvSpPr txBox="1"/>
          <p:nvPr/>
        </p:nvSpPr>
        <p:spPr>
          <a:xfrm>
            <a:off x="11653843" y="6337636"/>
            <a:ext cx="508777"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26</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sp>
        <p:nvSpPr>
          <p:cNvPr id="3" name="Object 2"/>
          <p:cNvSpPr/>
          <p:nvPr/>
        </p:nvSpPr>
        <p:spPr>
          <a:xfrm>
            <a:off x="0" y="2787219"/>
            <a:ext cx="4180868" cy="1655031"/>
          </a:xfrm>
          <a:prstGeom prst="rect">
            <a:avLst/>
          </a:prstGeom>
          <a:noFill/>
        </p:spPr>
        <p:txBody>
          <a:bodyPr wrap="square" lIns="0" tIns="0" rIns="0" bIns="0" rtlCol="0" anchor="t"/>
          <a:lstStyle/>
          <a:p>
            <a:pPr algn="ctr">
              <a:lnSpc>
                <a:spcPts val="4804"/>
              </a:lnSpc>
              <a:spcAft>
                <a:spcPts val="600"/>
              </a:spcAft>
              <a:buNone/>
            </a:pPr>
            <a:r>
              <a:rPr lang="en-US" sz="4600">
                <a:solidFill>
                  <a:srgbClr val="FFFFFF"/>
                </a:solidFill>
                <a:latin typeface="Montserrat ExtraLight" pitchFamily="34" charset="0"/>
                <a:ea typeface="Montserrat ExtraLight" pitchFamily="34" charset="-122"/>
                <a:cs typeface="Montserrat ExtraLight" pitchFamily="34" charset="-120"/>
              </a:rPr>
              <a:t>Assessment</a:t>
            </a:r>
            <a:br>
              <a:rPr lang="en-US" sz="4600">
                <a:solidFill>
                  <a:srgbClr val="FFFFFF"/>
                </a:solidFill>
                <a:latin typeface="Montserrat ExtraLight" pitchFamily="34" charset="0"/>
                <a:ea typeface="Montserrat ExtraLight" pitchFamily="34" charset="-122"/>
                <a:cs typeface="Montserrat ExtraLight" pitchFamily="34" charset="-120"/>
              </a:rPr>
            </a:br>
            <a:r>
              <a:rPr lang="en-US" sz="4600">
                <a:solidFill>
                  <a:srgbClr val="FFFFFF"/>
                </a:solidFill>
                <a:latin typeface="Montserrat ExtraLight" pitchFamily="34" charset="0"/>
                <a:ea typeface="Montserrat ExtraLight" pitchFamily="34" charset="-122"/>
                <a:cs typeface="Montserrat ExtraLight" pitchFamily="34" charset="-120"/>
              </a:rPr>
              <a:t>Against</a:t>
            </a:r>
            <a:br>
              <a:rPr lang="en-US" sz="4600">
                <a:solidFill>
                  <a:srgbClr val="FFFFFF"/>
                </a:solidFill>
                <a:latin typeface="Montserrat ExtraLight" pitchFamily="34" charset="0"/>
                <a:ea typeface="Montserrat ExtraLight" pitchFamily="34" charset="-122"/>
                <a:cs typeface="Montserrat ExtraLight" pitchFamily="34" charset="-120"/>
              </a:rPr>
            </a:br>
            <a:r>
              <a:rPr lang="en-US" sz="4600">
                <a:solidFill>
                  <a:srgbClr val="FFFFFF"/>
                </a:solidFill>
                <a:latin typeface="Montserrat ExtraLight" pitchFamily="34" charset="0"/>
                <a:ea typeface="Montserrat ExtraLight" pitchFamily="34" charset="-122"/>
                <a:cs typeface="Montserrat ExtraLight" pitchFamily="34" charset="-120"/>
              </a:rPr>
              <a:t>Metrics</a:t>
            </a:r>
            <a:endParaRPr lang="en-US"/>
          </a:p>
        </p:txBody>
      </p:sp>
      <p:sp>
        <p:nvSpPr>
          <p:cNvPr id="4" name="Rectangle 3">
            <a:extLst>
              <a:ext uri="{FF2B5EF4-FFF2-40B4-BE49-F238E27FC236}">
                <a16:creationId xmlns:a16="http://schemas.microsoft.com/office/drawing/2014/main" id="{3FF94887-6191-48D9-A9E2-5765D411E9AA}"/>
              </a:ext>
            </a:extLst>
          </p:cNvPr>
          <p:cNvSpPr/>
          <p:nvPr/>
        </p:nvSpPr>
        <p:spPr>
          <a:xfrm>
            <a:off x="4329111" y="-1"/>
            <a:ext cx="7910513" cy="6981825"/>
          </a:xfrm>
          <a:prstGeom prst="rect">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Table 9">
            <a:extLst>
              <a:ext uri="{FF2B5EF4-FFF2-40B4-BE49-F238E27FC236}">
                <a16:creationId xmlns:a16="http://schemas.microsoft.com/office/drawing/2014/main" id="{81BD90C7-D74C-4225-A830-00FBFC22BF6B}"/>
              </a:ext>
            </a:extLst>
          </p:cNvPr>
          <p:cNvGraphicFramePr>
            <a:graphicFrameLocks noGrp="1"/>
          </p:cNvGraphicFramePr>
          <p:nvPr>
            <p:extLst>
              <p:ext uri="{D42A27DB-BD31-4B8C-83A1-F6EECF244321}">
                <p14:modId xmlns:p14="http://schemas.microsoft.com/office/powerpoint/2010/main" val="4080946812"/>
              </p:ext>
            </p:extLst>
          </p:nvPr>
        </p:nvGraphicFramePr>
        <p:xfrm>
          <a:off x="4714875" y="276228"/>
          <a:ext cx="7091362" cy="6305544"/>
        </p:xfrm>
        <a:graphic>
          <a:graphicData uri="http://schemas.openxmlformats.org/drawingml/2006/table">
            <a:tbl>
              <a:tblPr firstRow="1" firstCol="1" bandRow="1">
                <a:tableStyleId>{5C22544A-7EE6-4342-B048-85BDC9FD1C3A}</a:tableStyleId>
              </a:tblPr>
              <a:tblGrid>
                <a:gridCol w="1771704">
                  <a:extLst>
                    <a:ext uri="{9D8B030D-6E8A-4147-A177-3AD203B41FA5}">
                      <a16:colId xmlns:a16="http://schemas.microsoft.com/office/drawing/2014/main" val="413935752"/>
                    </a:ext>
                  </a:extLst>
                </a:gridCol>
                <a:gridCol w="1773977">
                  <a:extLst>
                    <a:ext uri="{9D8B030D-6E8A-4147-A177-3AD203B41FA5}">
                      <a16:colId xmlns:a16="http://schemas.microsoft.com/office/drawing/2014/main" val="1560925980"/>
                    </a:ext>
                  </a:extLst>
                </a:gridCol>
                <a:gridCol w="1772460">
                  <a:extLst>
                    <a:ext uri="{9D8B030D-6E8A-4147-A177-3AD203B41FA5}">
                      <a16:colId xmlns:a16="http://schemas.microsoft.com/office/drawing/2014/main" val="1428131890"/>
                    </a:ext>
                  </a:extLst>
                </a:gridCol>
                <a:gridCol w="1773221">
                  <a:extLst>
                    <a:ext uri="{9D8B030D-6E8A-4147-A177-3AD203B41FA5}">
                      <a16:colId xmlns:a16="http://schemas.microsoft.com/office/drawing/2014/main" val="321392564"/>
                    </a:ext>
                  </a:extLst>
                </a:gridCol>
              </a:tblGrid>
              <a:tr h="204371">
                <a:tc>
                  <a:txBody>
                    <a:bodyPr/>
                    <a:lstStyle/>
                    <a:p>
                      <a:pPr marL="0" marR="0" algn="ctr">
                        <a:lnSpc>
                          <a:spcPct val="107000"/>
                        </a:lnSpc>
                        <a:spcBef>
                          <a:spcPts val="0"/>
                        </a:spcBef>
                        <a:spcAft>
                          <a:spcPts val="0"/>
                        </a:spcAft>
                      </a:pPr>
                      <a:r>
                        <a:rPr lang="en-US" sz="1000">
                          <a:solidFill>
                            <a:schemeClr val="tx1"/>
                          </a:solidFill>
                          <a:effectLst/>
                        </a:rPr>
                        <a:t>Feature</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Level 3</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Level 2</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Level 1</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84967559"/>
                  </a:ext>
                </a:extLst>
              </a:tr>
              <a:tr h="204371">
                <a:tc gridSpan="4">
                  <a:txBody>
                    <a:bodyPr/>
                    <a:lstStyle/>
                    <a:p>
                      <a:pPr marL="0" marR="0" algn="ctr">
                        <a:lnSpc>
                          <a:spcPct val="107000"/>
                        </a:lnSpc>
                        <a:spcBef>
                          <a:spcPts val="0"/>
                        </a:spcBef>
                        <a:spcAft>
                          <a:spcPts val="0"/>
                        </a:spcAft>
                      </a:pPr>
                      <a:r>
                        <a:rPr lang="en-US" sz="1000">
                          <a:solidFill>
                            <a:schemeClr val="tx1"/>
                          </a:solidFill>
                          <a:effectLst/>
                        </a:rPr>
                        <a:t>External Design Metrics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599695752"/>
                  </a:ext>
                </a:extLst>
              </a:tr>
              <a:tr h="419644">
                <a:tc>
                  <a:txBody>
                    <a:bodyPr/>
                    <a:lstStyle/>
                    <a:p>
                      <a:pPr marL="0" marR="0" algn="ctr">
                        <a:lnSpc>
                          <a:spcPct val="107000"/>
                        </a:lnSpc>
                        <a:spcBef>
                          <a:spcPts val="0"/>
                        </a:spcBef>
                        <a:spcAft>
                          <a:spcPts val="0"/>
                        </a:spcAft>
                      </a:pPr>
                      <a:r>
                        <a:rPr lang="en-US" sz="1000">
                          <a:solidFill>
                            <a:schemeClr val="tx1"/>
                          </a:solidFill>
                          <a:effectLst/>
                        </a:rPr>
                        <a:t>Construction Cost Reduction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noFill/>
                  </a:tcPr>
                </a:tc>
                <a:tc>
                  <a:txBody>
                    <a:bodyPr/>
                    <a:lstStyle/>
                    <a:p>
                      <a:pPr marL="0" marR="0" algn="ctr">
                        <a:lnSpc>
                          <a:spcPct val="107000"/>
                        </a:lnSpc>
                        <a:spcBef>
                          <a:spcPts val="0"/>
                        </a:spcBef>
                        <a:spcAft>
                          <a:spcPts val="0"/>
                        </a:spcAft>
                      </a:pPr>
                      <a:r>
                        <a:rPr lang="en-US" sz="1000">
                          <a:solidFill>
                            <a:schemeClr val="tx1"/>
                          </a:solidFill>
                          <a:effectLst/>
                        </a:rPr>
                        <a:t>&gt;8% reduction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8-3% reduction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&lt;3% reduction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R w="12700" cap="flat" cmpd="sng" algn="ctr">
                      <a:solidFill>
                        <a:schemeClr val="tx1"/>
                      </a:solidFill>
                      <a:prstDash val="solid"/>
                      <a:round/>
                      <a:headEnd type="none" w="med" len="med"/>
                      <a:tailEnd type="none" w="med" len="med"/>
                    </a:lnR>
                    <a:lnB w="19050" cap="flat" cmpd="sng" algn="ctr">
                      <a:solidFill>
                        <a:schemeClr val="accent3">
                          <a:lumMod val="75000"/>
                        </a:schemeClr>
                      </a:solidFill>
                      <a:prstDash val="solid"/>
                      <a:round/>
                      <a:headEnd type="none" w="med" len="med"/>
                      <a:tailEnd type="none" w="med" len="med"/>
                    </a:lnB>
                    <a:noFill/>
                  </a:tcPr>
                </a:tc>
                <a:extLst>
                  <a:ext uri="{0D108BD9-81ED-4DB2-BD59-A6C34878D82A}">
                    <a16:rowId xmlns:a16="http://schemas.microsoft.com/office/drawing/2014/main" val="4121618868"/>
                  </a:ext>
                </a:extLst>
              </a:tr>
              <a:tr h="419644">
                <a:tc>
                  <a:txBody>
                    <a:bodyPr/>
                    <a:lstStyle/>
                    <a:p>
                      <a:pPr marL="0" marR="0" algn="ctr">
                        <a:lnSpc>
                          <a:spcPct val="107000"/>
                        </a:lnSpc>
                        <a:spcBef>
                          <a:spcPts val="0"/>
                        </a:spcBef>
                        <a:spcAft>
                          <a:spcPts val="0"/>
                        </a:spcAft>
                      </a:pPr>
                      <a:r>
                        <a:rPr lang="en-US" sz="1000">
                          <a:solidFill>
                            <a:schemeClr val="tx1"/>
                          </a:solidFill>
                          <a:effectLst/>
                        </a:rPr>
                        <a:t>Safety</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noFill/>
                  </a:tcPr>
                </a:tc>
                <a:tc gridSpan="3">
                  <a:txBody>
                    <a:bodyPr/>
                    <a:lstStyle/>
                    <a:p>
                      <a:pPr marL="0" marR="0" algn="ctr">
                        <a:lnSpc>
                          <a:spcPct val="107000"/>
                        </a:lnSpc>
                        <a:spcBef>
                          <a:spcPts val="0"/>
                        </a:spcBef>
                        <a:spcAft>
                          <a:spcPts val="0"/>
                        </a:spcAft>
                      </a:pPr>
                      <a:r>
                        <a:rPr lang="en-US" sz="1000">
                          <a:solidFill>
                            <a:schemeClr val="tx1"/>
                          </a:solidFill>
                          <a:effectLst/>
                        </a:rPr>
                        <a:t>All codes and standards will be met throughout the design and implementation of this project.</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57264338"/>
                  </a:ext>
                </a:extLst>
              </a:tr>
              <a:tr h="634914">
                <a:tc>
                  <a:txBody>
                    <a:bodyPr/>
                    <a:lstStyle/>
                    <a:p>
                      <a:pPr marL="0" marR="0" algn="ctr">
                        <a:lnSpc>
                          <a:spcPct val="107000"/>
                        </a:lnSpc>
                        <a:spcBef>
                          <a:spcPts val="0"/>
                        </a:spcBef>
                        <a:spcAft>
                          <a:spcPts val="0"/>
                        </a:spcAft>
                      </a:pPr>
                      <a:r>
                        <a:rPr lang="en-US" sz="1000">
                          <a:solidFill>
                            <a:schemeClr val="tx1"/>
                          </a:solidFill>
                          <a:effectLst/>
                        </a:rPr>
                        <a:t>Solution Versatility</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noFill/>
                  </a:tcPr>
                </a:tc>
                <a:tc>
                  <a:txBody>
                    <a:bodyPr/>
                    <a:lstStyle/>
                    <a:p>
                      <a:pPr marL="0" marR="0" algn="ctr">
                        <a:lnSpc>
                          <a:spcPct val="107000"/>
                        </a:lnSpc>
                        <a:spcBef>
                          <a:spcPts val="0"/>
                        </a:spcBef>
                        <a:spcAft>
                          <a:spcPts val="0"/>
                        </a:spcAft>
                      </a:pPr>
                      <a:r>
                        <a:rPr lang="en-US" sz="1000">
                          <a:solidFill>
                            <a:schemeClr val="tx1"/>
                          </a:solidFill>
                          <a:effectLst/>
                        </a:rPr>
                        <a:t>Adaptable to any HDD or pipeline construction project.</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Design is only successful with Wapiti River crossing</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T w="19050" cap="flat" cmpd="sng" algn="ctr">
                      <a:solidFill>
                        <a:schemeClr val="accent3">
                          <a:lumMod val="75000"/>
                        </a:schemeClr>
                      </a:solidFill>
                      <a:prstDash val="solid"/>
                      <a:round/>
                      <a:headEnd type="none" w="med" len="med"/>
                      <a:tailEnd type="none" w="med" len="med"/>
                    </a:lnT>
                    <a:noFill/>
                  </a:tcPr>
                </a:tc>
                <a:tc>
                  <a:txBody>
                    <a:bodyPr/>
                    <a:lstStyle/>
                    <a:p>
                      <a:pPr marL="0" marR="0" algn="ctr">
                        <a:lnSpc>
                          <a:spcPct val="107000"/>
                        </a:lnSpc>
                        <a:spcBef>
                          <a:spcPts val="0"/>
                        </a:spcBef>
                        <a:spcAft>
                          <a:spcPts val="0"/>
                        </a:spcAft>
                      </a:pPr>
                      <a:r>
                        <a:rPr lang="en-US" sz="1000">
                          <a:solidFill>
                            <a:schemeClr val="tx1"/>
                          </a:solidFill>
                          <a:effectLst/>
                        </a:rPr>
                        <a:t>Not feasible</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R w="12700" cap="flat" cmpd="sng" algn="ctr">
                      <a:solidFill>
                        <a:schemeClr val="tx1"/>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noFill/>
                  </a:tcPr>
                </a:tc>
                <a:extLst>
                  <a:ext uri="{0D108BD9-81ED-4DB2-BD59-A6C34878D82A}">
                    <a16:rowId xmlns:a16="http://schemas.microsoft.com/office/drawing/2014/main" val="3149661612"/>
                  </a:ext>
                </a:extLst>
              </a:tr>
              <a:tr h="634914">
                <a:tc>
                  <a:txBody>
                    <a:bodyPr/>
                    <a:lstStyle/>
                    <a:p>
                      <a:pPr marL="0" marR="0" algn="ctr">
                        <a:lnSpc>
                          <a:spcPct val="107000"/>
                        </a:lnSpc>
                        <a:spcBef>
                          <a:spcPts val="0"/>
                        </a:spcBef>
                        <a:spcAft>
                          <a:spcPts val="0"/>
                        </a:spcAft>
                      </a:pPr>
                      <a:r>
                        <a:rPr lang="en-US" sz="1000">
                          <a:solidFill>
                            <a:schemeClr val="tx1"/>
                          </a:solidFill>
                          <a:effectLst/>
                        </a:rPr>
                        <a:t>Robustness of Design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noFill/>
                  </a:tcPr>
                </a:tc>
                <a:tc>
                  <a:txBody>
                    <a:bodyPr/>
                    <a:lstStyle/>
                    <a:p>
                      <a:pPr marL="0" marR="0" algn="ctr">
                        <a:lnSpc>
                          <a:spcPct val="107000"/>
                        </a:lnSpc>
                        <a:spcBef>
                          <a:spcPts val="0"/>
                        </a:spcBef>
                        <a:spcAft>
                          <a:spcPts val="0"/>
                        </a:spcAft>
                      </a:pPr>
                      <a:r>
                        <a:rPr lang="en-US" sz="1000">
                          <a:solidFill>
                            <a:schemeClr val="tx1"/>
                          </a:solidFill>
                          <a:effectLst/>
                        </a:rPr>
                        <a:t>Design considers possible delays and provides prevention strategies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Design considers possible delays and provides solution strategies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noFill/>
                  </a:tcPr>
                </a:tc>
                <a:tc>
                  <a:txBody>
                    <a:bodyPr/>
                    <a:lstStyle/>
                    <a:p>
                      <a:pPr marL="0" marR="0" algn="ctr">
                        <a:lnSpc>
                          <a:spcPct val="107000"/>
                        </a:lnSpc>
                        <a:spcBef>
                          <a:spcPts val="0"/>
                        </a:spcBef>
                        <a:spcAft>
                          <a:spcPts val="0"/>
                        </a:spcAft>
                      </a:pPr>
                      <a:r>
                        <a:rPr lang="en-US" sz="1000">
                          <a:solidFill>
                            <a:schemeClr val="tx1"/>
                          </a:solidFill>
                          <a:effectLst/>
                        </a:rPr>
                        <a:t>Design does not consider delays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946077675"/>
                  </a:ext>
                </a:extLst>
              </a:tr>
              <a:tr h="419644">
                <a:tc>
                  <a:txBody>
                    <a:bodyPr/>
                    <a:lstStyle/>
                    <a:p>
                      <a:pPr marL="0" marR="0" algn="ctr">
                        <a:lnSpc>
                          <a:spcPct val="107000"/>
                        </a:lnSpc>
                        <a:spcBef>
                          <a:spcPts val="0"/>
                        </a:spcBef>
                        <a:spcAft>
                          <a:spcPts val="0"/>
                        </a:spcAft>
                      </a:pPr>
                      <a:r>
                        <a:rPr lang="en-US" sz="1000">
                          <a:solidFill>
                            <a:schemeClr val="tx1"/>
                          </a:solidFill>
                          <a:effectLst/>
                        </a:rPr>
                        <a:t>Validation from Professionals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noFill/>
                  </a:tcPr>
                </a:tc>
                <a:tc>
                  <a:txBody>
                    <a:bodyPr/>
                    <a:lstStyle/>
                    <a:p>
                      <a:pPr marL="0" marR="0" algn="ctr">
                        <a:lnSpc>
                          <a:spcPct val="107000"/>
                        </a:lnSpc>
                        <a:spcBef>
                          <a:spcPts val="0"/>
                        </a:spcBef>
                        <a:spcAft>
                          <a:spcPts val="0"/>
                        </a:spcAft>
                      </a:pPr>
                      <a:r>
                        <a:rPr lang="en-US" sz="1000">
                          <a:solidFill>
                            <a:schemeClr val="tx1"/>
                          </a:solidFill>
                          <a:effectLst/>
                        </a:rPr>
                        <a:t>Validated by more than three industry professionals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Validated by three or less industry professionals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noFill/>
                  </a:tcPr>
                </a:tc>
                <a:tc>
                  <a:txBody>
                    <a:bodyPr/>
                    <a:lstStyle/>
                    <a:p>
                      <a:pPr marL="0" marR="0" algn="ctr">
                        <a:lnSpc>
                          <a:spcPct val="107000"/>
                        </a:lnSpc>
                        <a:spcBef>
                          <a:spcPts val="0"/>
                        </a:spcBef>
                        <a:spcAft>
                          <a:spcPts val="0"/>
                        </a:spcAft>
                      </a:pPr>
                      <a:r>
                        <a:rPr lang="en-US" sz="1000">
                          <a:solidFill>
                            <a:schemeClr val="tx1"/>
                          </a:solidFill>
                          <a:effectLst/>
                        </a:rPr>
                        <a:t>Validated by no industry professionals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4180237588"/>
                  </a:ext>
                </a:extLst>
              </a:tr>
              <a:tr h="204371">
                <a:tc>
                  <a:txBody>
                    <a:bodyPr/>
                    <a:lstStyle/>
                    <a:p>
                      <a:pPr marL="0" marR="0" algn="ctr">
                        <a:lnSpc>
                          <a:spcPct val="107000"/>
                        </a:lnSpc>
                        <a:spcBef>
                          <a:spcPts val="0"/>
                        </a:spcBef>
                        <a:spcAft>
                          <a:spcPts val="0"/>
                        </a:spcAft>
                      </a:pPr>
                      <a:r>
                        <a:rPr lang="en-US" sz="1000">
                          <a:solidFill>
                            <a:schemeClr val="tx1"/>
                          </a:solidFill>
                          <a:effectLst/>
                        </a:rPr>
                        <a:t>Risk Mitigation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&gt;8% reduction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8-3% reduction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&lt;3% reduction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33086846"/>
                  </a:ext>
                </a:extLst>
              </a:tr>
              <a:tr h="204371">
                <a:tc gridSpan="4">
                  <a:txBody>
                    <a:bodyPr/>
                    <a:lstStyle/>
                    <a:p>
                      <a:pPr marL="0" marR="0" algn="ctr">
                        <a:lnSpc>
                          <a:spcPct val="107000"/>
                        </a:lnSpc>
                        <a:spcBef>
                          <a:spcPts val="0"/>
                        </a:spcBef>
                        <a:spcAft>
                          <a:spcPts val="0"/>
                        </a:spcAft>
                      </a:pPr>
                      <a:r>
                        <a:rPr lang="en-US" sz="1000">
                          <a:solidFill>
                            <a:schemeClr val="tx1"/>
                          </a:solidFill>
                          <a:effectLst/>
                        </a:rPr>
                        <a:t>Internal Project Metrics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307868286"/>
                  </a:ext>
                </a:extLst>
              </a:tr>
              <a:tr h="419644">
                <a:tc>
                  <a:txBody>
                    <a:bodyPr/>
                    <a:lstStyle/>
                    <a:p>
                      <a:pPr marL="0" marR="0" algn="ctr">
                        <a:lnSpc>
                          <a:spcPct val="107000"/>
                        </a:lnSpc>
                        <a:spcBef>
                          <a:spcPts val="0"/>
                        </a:spcBef>
                        <a:spcAft>
                          <a:spcPts val="0"/>
                        </a:spcAft>
                      </a:pPr>
                      <a:r>
                        <a:rPr lang="en-US" sz="1000">
                          <a:solidFill>
                            <a:schemeClr val="tx1"/>
                          </a:solidFill>
                          <a:effectLst/>
                        </a:rPr>
                        <a:t>Project Timelines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noFill/>
                  </a:tcPr>
                </a:tc>
                <a:tc>
                  <a:txBody>
                    <a:bodyPr/>
                    <a:lstStyle/>
                    <a:p>
                      <a:pPr marL="0" marR="0" algn="ctr">
                        <a:lnSpc>
                          <a:spcPct val="107000"/>
                        </a:lnSpc>
                        <a:spcBef>
                          <a:spcPts val="0"/>
                        </a:spcBef>
                        <a:spcAft>
                          <a:spcPts val="0"/>
                        </a:spcAft>
                      </a:pPr>
                      <a:r>
                        <a:rPr lang="en-US" sz="1000">
                          <a:solidFill>
                            <a:schemeClr val="tx1"/>
                          </a:solidFill>
                          <a:effectLst/>
                        </a:rPr>
                        <a:t>Deliverables completed on time or early</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Deliverable two days late</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noFill/>
                  </a:tcPr>
                </a:tc>
                <a:tc>
                  <a:txBody>
                    <a:bodyPr/>
                    <a:lstStyle/>
                    <a:p>
                      <a:pPr marL="0" marR="0" algn="ctr">
                        <a:lnSpc>
                          <a:spcPct val="107000"/>
                        </a:lnSpc>
                        <a:spcBef>
                          <a:spcPts val="0"/>
                        </a:spcBef>
                        <a:spcAft>
                          <a:spcPts val="0"/>
                        </a:spcAft>
                      </a:pPr>
                      <a:r>
                        <a:rPr lang="en-US" sz="1000">
                          <a:solidFill>
                            <a:schemeClr val="tx1"/>
                          </a:solidFill>
                          <a:effectLst/>
                        </a:rPr>
                        <a:t>Deliverable &gt; two days late</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896301236"/>
                  </a:ext>
                </a:extLst>
              </a:tr>
              <a:tr h="419644">
                <a:tc>
                  <a:txBody>
                    <a:bodyPr/>
                    <a:lstStyle/>
                    <a:p>
                      <a:pPr marL="0" marR="0" algn="ctr">
                        <a:lnSpc>
                          <a:spcPct val="107000"/>
                        </a:lnSpc>
                        <a:spcBef>
                          <a:spcPts val="0"/>
                        </a:spcBef>
                        <a:spcAft>
                          <a:spcPts val="0"/>
                        </a:spcAft>
                      </a:pPr>
                      <a:r>
                        <a:rPr lang="en-US" sz="1000">
                          <a:solidFill>
                            <a:schemeClr val="tx1"/>
                          </a:solidFill>
                          <a:effectLst/>
                        </a:rPr>
                        <a:t>Provide proof of concept by project end</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noFill/>
                  </a:tcPr>
                </a:tc>
                <a:tc>
                  <a:txBody>
                    <a:bodyPr/>
                    <a:lstStyle/>
                    <a:p>
                      <a:pPr marL="0" marR="0" algn="ctr">
                        <a:lnSpc>
                          <a:spcPct val="107000"/>
                        </a:lnSpc>
                        <a:spcBef>
                          <a:spcPts val="0"/>
                        </a:spcBef>
                        <a:spcAft>
                          <a:spcPts val="0"/>
                        </a:spcAft>
                      </a:pPr>
                      <a:r>
                        <a:rPr lang="en-US" sz="1000">
                          <a:solidFill>
                            <a:schemeClr val="tx1"/>
                          </a:solidFill>
                          <a:effectLst/>
                        </a:rPr>
                        <a:t>Detailed design of crossing</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High-level overview of design and crossing</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B w="19050" cap="flat" cmpd="sng" algn="ctr">
                      <a:no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No deliverable accompanying project</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580777000"/>
                  </a:ext>
                </a:extLst>
              </a:tr>
              <a:tr h="419644">
                <a:tc>
                  <a:txBody>
                    <a:bodyPr/>
                    <a:lstStyle/>
                    <a:p>
                      <a:pPr marL="0" marR="0" algn="ctr">
                        <a:lnSpc>
                          <a:spcPct val="107000"/>
                        </a:lnSpc>
                        <a:spcBef>
                          <a:spcPts val="0"/>
                        </a:spcBef>
                        <a:spcAft>
                          <a:spcPts val="0"/>
                        </a:spcAft>
                      </a:pPr>
                      <a:r>
                        <a:rPr lang="en-US" sz="1000">
                          <a:solidFill>
                            <a:schemeClr val="tx1"/>
                          </a:solidFill>
                          <a:effectLst/>
                        </a:rPr>
                        <a:t>Stakeholder Requirements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noFill/>
                  </a:tcPr>
                </a:tc>
                <a:tc>
                  <a:txBody>
                    <a:bodyPr/>
                    <a:lstStyle/>
                    <a:p>
                      <a:pPr marL="0" marR="0" algn="ctr">
                        <a:lnSpc>
                          <a:spcPct val="107000"/>
                        </a:lnSpc>
                        <a:spcBef>
                          <a:spcPts val="0"/>
                        </a:spcBef>
                        <a:spcAft>
                          <a:spcPts val="0"/>
                        </a:spcAft>
                      </a:pPr>
                      <a:r>
                        <a:rPr lang="en-US" sz="1000">
                          <a:solidFill>
                            <a:schemeClr val="tx1"/>
                          </a:solidFill>
                          <a:effectLst/>
                        </a:rPr>
                        <a:t>Design meets all design criteria and constraints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Design meets some design criteria and constraints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000">
                          <a:solidFill>
                            <a:schemeClr val="tx1"/>
                          </a:solidFill>
                          <a:effectLst/>
                        </a:rPr>
                        <a:t>Design meets no design criteria and constraints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3004782842"/>
                  </a:ext>
                </a:extLst>
              </a:tr>
              <a:tr h="419644">
                <a:tc>
                  <a:txBody>
                    <a:bodyPr/>
                    <a:lstStyle/>
                    <a:p>
                      <a:pPr marL="0" marR="0" algn="ctr">
                        <a:lnSpc>
                          <a:spcPct val="107000"/>
                        </a:lnSpc>
                        <a:spcBef>
                          <a:spcPts val="0"/>
                        </a:spcBef>
                        <a:spcAft>
                          <a:spcPts val="0"/>
                        </a:spcAft>
                      </a:pPr>
                      <a:r>
                        <a:rPr lang="en-US" sz="1000">
                          <a:solidFill>
                            <a:schemeClr val="tx1"/>
                          </a:solidFill>
                          <a:effectLst/>
                        </a:rPr>
                        <a:t>Client Satisfaction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noFill/>
                  </a:tcPr>
                </a:tc>
                <a:tc>
                  <a:txBody>
                    <a:bodyPr/>
                    <a:lstStyle/>
                    <a:p>
                      <a:pPr marL="0" marR="0" algn="ctr">
                        <a:lnSpc>
                          <a:spcPct val="107000"/>
                        </a:lnSpc>
                        <a:spcBef>
                          <a:spcPts val="0"/>
                        </a:spcBef>
                        <a:spcAft>
                          <a:spcPts val="0"/>
                        </a:spcAft>
                      </a:pPr>
                      <a:r>
                        <a:rPr lang="en-US" sz="1000">
                          <a:solidFill>
                            <a:schemeClr val="tx1"/>
                          </a:solidFill>
                          <a:effectLst/>
                        </a:rPr>
                        <a:t>Design exceeds expectations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000">
                          <a:solidFill>
                            <a:schemeClr val="tx1"/>
                          </a:solidFill>
                          <a:effectLst/>
                        </a:rPr>
                        <a:t>Design meets expectations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000">
                          <a:solidFill>
                            <a:schemeClr val="tx1"/>
                          </a:solidFill>
                          <a:effectLst/>
                        </a:rPr>
                        <a:t>Design does not meet expectations</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noFill/>
                  </a:tcPr>
                </a:tc>
                <a:extLst>
                  <a:ext uri="{0D108BD9-81ED-4DB2-BD59-A6C34878D82A}">
                    <a16:rowId xmlns:a16="http://schemas.microsoft.com/office/drawing/2014/main" val="2615993013"/>
                  </a:ext>
                </a:extLst>
              </a:tr>
              <a:tr h="1280724">
                <a:tc>
                  <a:txBody>
                    <a:bodyPr/>
                    <a:lstStyle/>
                    <a:p>
                      <a:pPr marL="0" marR="0" algn="ctr">
                        <a:lnSpc>
                          <a:spcPct val="107000"/>
                        </a:lnSpc>
                        <a:spcBef>
                          <a:spcPts val="0"/>
                        </a:spcBef>
                        <a:spcAft>
                          <a:spcPts val="0"/>
                        </a:spcAft>
                      </a:pPr>
                      <a:r>
                        <a:rPr lang="en-US" sz="1000">
                          <a:solidFill>
                            <a:schemeClr val="tx1"/>
                          </a:solidFill>
                          <a:effectLst/>
                        </a:rPr>
                        <a:t>Clarity of Design</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2700" cap="flat" cmpd="sng" algn="ctr">
                      <a:solidFill>
                        <a:schemeClr val="tx1"/>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Delivery of project is clear, easy to interpret and is straight-forward to apply from an external perspective with no prior knowledge on HDD</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R w="19050" cap="flat" cmpd="sng" algn="ctr">
                      <a:solidFill>
                        <a:schemeClr val="accent3">
                          <a:lumMod val="75000"/>
                        </a:schemeClr>
                      </a:solidFill>
                      <a:prstDash val="solid"/>
                      <a:round/>
                      <a:headEnd type="none" w="med" len="med"/>
                      <a:tailEnd type="none" w="med" len="med"/>
                    </a:lnR>
                    <a:lnT w="19050" cap="flat" cmpd="sng" algn="ctr">
                      <a:solidFill>
                        <a:schemeClr val="accent3">
                          <a:lumMod val="75000"/>
                        </a:schemeClr>
                      </a:solidFill>
                      <a:prstDash val="solid"/>
                      <a:round/>
                      <a:headEnd type="none" w="med" len="med"/>
                      <a:tailEnd type="none" w="med" len="med"/>
                    </a:lnT>
                    <a:lnB w="19050" cap="flat" cmpd="sng" algn="ctr">
                      <a:solidFill>
                        <a:schemeClr val="accent3">
                          <a:lumMod val="75000"/>
                        </a:schemeClr>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Delivery of project is partially clear, can be interpreted but is difficult to apply from an external perspective with no prior knowledge on HDD</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L w="19050" cap="flat" cmpd="sng" algn="ctr">
                      <a:solidFill>
                        <a:schemeClr val="accent3">
                          <a:lumMod val="75000"/>
                        </a:schemeClr>
                      </a:solidFill>
                      <a:prstDash val="solid"/>
                      <a:round/>
                      <a:headEnd type="none" w="med" len="med"/>
                      <a:tailEnd type="none" w="med" len="med"/>
                    </a:lnL>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lgn="ctr">
                        <a:lnSpc>
                          <a:spcPct val="107000"/>
                        </a:lnSpc>
                        <a:spcBef>
                          <a:spcPts val="0"/>
                        </a:spcBef>
                        <a:spcAft>
                          <a:spcPts val="0"/>
                        </a:spcAft>
                      </a:pPr>
                      <a:r>
                        <a:rPr lang="en-US" sz="1000">
                          <a:solidFill>
                            <a:schemeClr val="tx1"/>
                          </a:solidFill>
                          <a:effectLst/>
                        </a:rPr>
                        <a:t>Delivery of project is not clear, difficult to interpret and is difficult to apply from an external perspective with no prior knowledge on HDD</a:t>
                      </a:r>
                      <a:endParaRPr lang="en-US" sz="100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26036" marR="26036"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90675320"/>
                  </a:ext>
                </a:extLst>
              </a:tr>
            </a:tbl>
          </a:graphicData>
        </a:graphic>
      </p:graphicFrame>
      <p:sp>
        <p:nvSpPr>
          <p:cNvPr id="5" name="TextBox 4">
            <a:extLst>
              <a:ext uri="{FF2B5EF4-FFF2-40B4-BE49-F238E27FC236}">
                <a16:creationId xmlns:a16="http://schemas.microsoft.com/office/drawing/2014/main" id="{E4C5965C-54D5-411E-B7C7-8D32A795AF4D}"/>
              </a:ext>
            </a:extLst>
          </p:cNvPr>
          <p:cNvSpPr txBox="1"/>
          <p:nvPr/>
        </p:nvSpPr>
        <p:spPr>
          <a:xfrm>
            <a:off x="11653844" y="6337636"/>
            <a:ext cx="53815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27</a:t>
            </a:r>
          </a:p>
        </p:txBody>
      </p:sp>
      <p:sp>
        <p:nvSpPr>
          <p:cNvPr id="2" name="Rectangle 1">
            <a:extLst>
              <a:ext uri="{FF2B5EF4-FFF2-40B4-BE49-F238E27FC236}">
                <a16:creationId xmlns:a16="http://schemas.microsoft.com/office/drawing/2014/main" id="{49CD8E8C-3092-46FE-86A1-37FD222744B4}"/>
              </a:ext>
            </a:extLst>
          </p:cNvPr>
          <p:cNvSpPr/>
          <p:nvPr/>
        </p:nvSpPr>
        <p:spPr>
          <a:xfrm>
            <a:off x="7377108" y="4900609"/>
            <a:ext cx="1876425" cy="409575"/>
          </a:xfrm>
          <a:prstGeom prst="rect">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6182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95226" y="318972"/>
            <a:ext cx="11998500" cy="381857"/>
          </a:xfrm>
          <a:prstGeom prst="rect">
            <a:avLst/>
          </a:prstGeom>
          <a:noFill/>
        </p:spPr>
        <p:txBody>
          <a:bodyPr wrap="square" lIns="0" tIns="0" rIns="0" bIns="0" rtlCol="0" anchor="t"/>
          <a:lstStyle/>
          <a:p>
            <a:pPr algn="ctr">
              <a:lnSpc>
                <a:spcPts val="4174"/>
              </a:lnSpc>
              <a:spcAft>
                <a:spcPts val="600"/>
              </a:spcAft>
              <a:buNone/>
            </a:pPr>
            <a:r>
              <a:rPr lang="en-US" sz="4100">
                <a:solidFill>
                  <a:srgbClr val="080B12"/>
                </a:solidFill>
                <a:latin typeface="Montserrat ExtraLight" panose="00000300000000000000" pitchFamily="2" charset="0"/>
                <a:ea typeface="Montserrat ExtraLight" pitchFamily="34" charset="-122"/>
                <a:cs typeface="Montserrat ExtraLight" pitchFamily="34" charset="-120"/>
              </a:rPr>
              <a:t>Conclusions and Value Analysis</a:t>
            </a:r>
            <a:endParaRPr lang="en-US" sz="4100">
              <a:latin typeface="Montserrat ExtraLight" panose="00000300000000000000" pitchFamily="2" charset="0"/>
            </a:endParaRPr>
          </a:p>
        </p:txBody>
      </p:sp>
      <p:grpSp>
        <p:nvGrpSpPr>
          <p:cNvPr id="11" name="Group 10">
            <a:extLst>
              <a:ext uri="{FF2B5EF4-FFF2-40B4-BE49-F238E27FC236}">
                <a16:creationId xmlns:a16="http://schemas.microsoft.com/office/drawing/2014/main" id="{8634C039-EDB0-4D00-B1D1-02990E9A1A6F}"/>
              </a:ext>
            </a:extLst>
          </p:cNvPr>
          <p:cNvGrpSpPr/>
          <p:nvPr/>
        </p:nvGrpSpPr>
        <p:grpSpPr>
          <a:xfrm>
            <a:off x="257581" y="-26387"/>
            <a:ext cx="1445131" cy="1414743"/>
            <a:chOff x="257581" y="-26387"/>
            <a:chExt cx="1445131" cy="1414743"/>
          </a:xfrm>
        </p:grpSpPr>
        <p:pic>
          <p:nvPicPr>
            <p:cNvPr id="12" name="Object 25" descr="preencoded.png">
              <a:extLst>
                <a:ext uri="{FF2B5EF4-FFF2-40B4-BE49-F238E27FC236}">
                  <a16:creationId xmlns:a16="http://schemas.microsoft.com/office/drawing/2014/main" id="{6B0230E1-3DC7-40C6-9AD9-F31846CEBEBB}"/>
                </a:ext>
              </a:extLst>
            </p:cNvPr>
            <p:cNvPicPr>
              <a:picLocks noChangeAspect="1"/>
            </p:cNvPicPr>
            <p:nvPr/>
          </p:nvPicPr>
          <p:blipFill>
            <a:blip r:embed="rId4">
              <a:alphaModFix amt="35000"/>
            </a:blip>
            <a:srcRect l="-23000" t="-23000" r="-23000" b="-23000"/>
            <a:stretch/>
          </p:blipFill>
          <p:spPr>
            <a:xfrm>
              <a:off x="257581" y="122564"/>
              <a:ext cx="556551" cy="1049858"/>
            </a:xfrm>
            <a:prstGeom prst="rect">
              <a:avLst/>
            </a:prstGeom>
          </p:spPr>
        </p:pic>
        <p:pic>
          <p:nvPicPr>
            <p:cNvPr id="13" name="Object 26" descr="preencoded.png">
              <a:extLst>
                <a:ext uri="{FF2B5EF4-FFF2-40B4-BE49-F238E27FC236}">
                  <a16:creationId xmlns:a16="http://schemas.microsoft.com/office/drawing/2014/main" id="{702F144A-2B80-4837-A3E3-936D9043ED9D}"/>
                </a:ext>
              </a:extLst>
            </p:cNvPr>
            <p:cNvPicPr>
              <a:picLocks noChangeAspect="1"/>
            </p:cNvPicPr>
            <p:nvPr/>
          </p:nvPicPr>
          <p:blipFill>
            <a:blip r:embed="rId5">
              <a:alphaModFix amt="35000"/>
            </a:blip>
            <a:srcRect l="-50000" t="-50000" r="-50000" b="-50000"/>
            <a:stretch/>
          </p:blipFill>
          <p:spPr>
            <a:xfrm>
              <a:off x="574678" y="-26387"/>
              <a:ext cx="1128034" cy="1414743"/>
            </a:xfrm>
            <a:prstGeom prst="rect">
              <a:avLst/>
            </a:prstGeom>
          </p:spPr>
        </p:pic>
      </p:grpSp>
      <p:grpSp>
        <p:nvGrpSpPr>
          <p:cNvPr id="9" name="Group 8">
            <a:extLst>
              <a:ext uri="{FF2B5EF4-FFF2-40B4-BE49-F238E27FC236}">
                <a16:creationId xmlns:a16="http://schemas.microsoft.com/office/drawing/2014/main" id="{AB1946E1-3688-402A-8847-EEC3BC727E4F}"/>
              </a:ext>
            </a:extLst>
          </p:cNvPr>
          <p:cNvGrpSpPr/>
          <p:nvPr/>
        </p:nvGrpSpPr>
        <p:grpSpPr>
          <a:xfrm>
            <a:off x="787889" y="911290"/>
            <a:ext cx="6938658" cy="5873796"/>
            <a:chOff x="2254425" y="806512"/>
            <a:chExt cx="6938658" cy="5873796"/>
          </a:xfrm>
        </p:grpSpPr>
        <p:sp>
          <p:nvSpPr>
            <p:cNvPr id="3" name="Object 2"/>
            <p:cNvSpPr/>
            <p:nvPr/>
          </p:nvSpPr>
          <p:spPr>
            <a:xfrm>
              <a:off x="2254425" y="1986490"/>
              <a:ext cx="4663440" cy="4665240"/>
            </a:xfrm>
            <a:prstGeom prst="ellipse">
              <a:avLst/>
            </a:prstGeom>
            <a:solidFill>
              <a:srgbClr val="2C541A">
                <a:alpha val="30000"/>
              </a:srgbClr>
            </a:solidFill>
            <a:ln w="50800">
              <a:solidFill>
                <a:srgbClr val="2C541A"/>
              </a:solidFill>
              <a:prstDash val="solid"/>
              <a:miter lim="800000"/>
            </a:ln>
          </p:spPr>
        </p:sp>
        <p:sp>
          <p:nvSpPr>
            <p:cNvPr id="4" name="Object 3"/>
            <p:cNvSpPr/>
            <p:nvPr/>
          </p:nvSpPr>
          <p:spPr>
            <a:xfrm>
              <a:off x="2405550" y="5582241"/>
              <a:ext cx="2926301" cy="195214"/>
            </a:xfrm>
            <a:prstGeom prst="rect">
              <a:avLst/>
            </a:prstGeom>
            <a:noFill/>
            <a:effectLst>
              <a:outerShdw blurRad="50800" dist="38100" dir="2700000" algn="tl" rotWithShape="0">
                <a:prstClr val="black">
                  <a:alpha val="40000"/>
                </a:prstClr>
              </a:outerShdw>
            </a:effectLst>
          </p:spPr>
          <p:txBody>
            <a:bodyPr wrap="square" lIns="0" tIns="0" rIns="0" bIns="0" rtlCol="0" anchor="ctr"/>
            <a:lstStyle/>
            <a:p>
              <a:pPr algn="ctr">
                <a:spcAft>
                  <a:spcPts val="600"/>
                </a:spcAft>
                <a:buNone/>
              </a:pPr>
              <a:r>
                <a:rPr lang="en-US" sz="1600" b="1">
                  <a:solidFill>
                    <a:srgbClr val="2C541A"/>
                  </a:solidFill>
                  <a:latin typeface="Montserrat" panose="00000500000000000000" pitchFamily="2" charset="0"/>
                  <a:ea typeface="Montserrat ExtraLight" pitchFamily="34" charset="-122"/>
                  <a:cs typeface="Montserrat ExtraLight" pitchFamily="34" charset="-120"/>
                </a:rPr>
                <a:t>ENVIRONMENTAL</a:t>
              </a:r>
              <a:endParaRPr lang="en-US" sz="1600" b="1">
                <a:solidFill>
                  <a:srgbClr val="2C541A"/>
                </a:solidFill>
                <a:latin typeface="Montserrat" panose="00000500000000000000" pitchFamily="2" charset="0"/>
              </a:endParaRPr>
            </a:p>
          </p:txBody>
        </p:sp>
        <p:sp>
          <p:nvSpPr>
            <p:cNvPr id="5" name="Object 4"/>
            <p:cNvSpPr/>
            <p:nvPr/>
          </p:nvSpPr>
          <p:spPr>
            <a:xfrm>
              <a:off x="4529643" y="2016868"/>
              <a:ext cx="4663440" cy="4663440"/>
            </a:xfrm>
            <a:prstGeom prst="ellipse">
              <a:avLst/>
            </a:prstGeom>
            <a:solidFill>
              <a:srgbClr val="2C541A">
                <a:alpha val="30000"/>
              </a:srgbClr>
            </a:solidFill>
            <a:ln w="50800">
              <a:solidFill>
                <a:srgbClr val="2C541A"/>
              </a:solidFill>
              <a:prstDash val="solid"/>
              <a:miter lim="800000"/>
            </a:ln>
          </p:spPr>
        </p:sp>
        <p:sp>
          <p:nvSpPr>
            <p:cNvPr id="6" name="Object 5"/>
            <p:cNvSpPr/>
            <p:nvPr/>
          </p:nvSpPr>
          <p:spPr>
            <a:xfrm>
              <a:off x="7005732" y="5575477"/>
              <a:ext cx="1647889" cy="195214"/>
            </a:xfrm>
            <a:prstGeom prst="rect">
              <a:avLst/>
            </a:prstGeom>
            <a:noFill/>
            <a:effectLst>
              <a:outerShdw blurRad="50800" dist="38100" dir="2700000" algn="tl" rotWithShape="0">
                <a:prstClr val="black">
                  <a:alpha val="40000"/>
                </a:prstClr>
              </a:outerShdw>
            </a:effectLst>
          </p:spPr>
          <p:txBody>
            <a:bodyPr wrap="square" lIns="0" tIns="0" rIns="0" bIns="0" rtlCol="0" anchor="ctr"/>
            <a:lstStyle/>
            <a:p>
              <a:pPr algn="ctr">
                <a:spcAft>
                  <a:spcPts val="600"/>
                </a:spcAft>
                <a:buNone/>
              </a:pPr>
              <a:r>
                <a:rPr lang="en-US" sz="1600" b="1">
                  <a:solidFill>
                    <a:srgbClr val="2C541A"/>
                  </a:solidFill>
                  <a:latin typeface="Montserrat" panose="00000500000000000000" pitchFamily="2" charset="0"/>
                  <a:ea typeface="Montserrat ExtraLight" pitchFamily="34" charset="-122"/>
                  <a:cs typeface="Montserrat ExtraLight" pitchFamily="34" charset="-120"/>
                </a:rPr>
                <a:t>SOCIAL</a:t>
              </a:r>
              <a:endParaRPr lang="en-US" sz="1600" b="1">
                <a:solidFill>
                  <a:srgbClr val="2C541A"/>
                </a:solidFill>
                <a:latin typeface="Montserrat" panose="00000500000000000000" pitchFamily="2" charset="0"/>
              </a:endParaRPr>
            </a:p>
          </p:txBody>
        </p:sp>
        <p:sp>
          <p:nvSpPr>
            <p:cNvPr id="7" name="Object 6"/>
            <p:cNvSpPr/>
            <p:nvPr/>
          </p:nvSpPr>
          <p:spPr>
            <a:xfrm>
              <a:off x="3261198" y="806512"/>
              <a:ext cx="4663440" cy="4663440"/>
            </a:xfrm>
            <a:prstGeom prst="ellipse">
              <a:avLst/>
            </a:prstGeom>
            <a:solidFill>
              <a:srgbClr val="2C541A">
                <a:alpha val="30000"/>
              </a:srgbClr>
            </a:solidFill>
            <a:ln w="50800">
              <a:solidFill>
                <a:srgbClr val="2C541A"/>
              </a:solidFill>
              <a:prstDash val="solid"/>
              <a:miter lim="800000"/>
            </a:ln>
          </p:spPr>
          <p:txBody>
            <a:bodyPr/>
            <a:lstStyle/>
            <a:p>
              <a:endParaRPr lang="en-US" sz="1100">
                <a:latin typeface="Montserrat" panose="00000500000000000000" pitchFamily="2" charset="0"/>
              </a:endParaRPr>
            </a:p>
          </p:txBody>
        </p:sp>
        <p:sp>
          <p:nvSpPr>
            <p:cNvPr id="8" name="Object 7"/>
            <p:cNvSpPr/>
            <p:nvPr/>
          </p:nvSpPr>
          <p:spPr>
            <a:xfrm>
              <a:off x="4581290" y="1124325"/>
              <a:ext cx="2157111" cy="695151"/>
            </a:xfrm>
            <a:prstGeom prst="rect">
              <a:avLst/>
            </a:prstGeom>
            <a:noFill/>
            <a:effectLst>
              <a:outerShdw blurRad="50800" dist="38100" dir="2700000" algn="tl" rotWithShape="0">
                <a:prstClr val="black">
                  <a:alpha val="40000"/>
                </a:prstClr>
              </a:outerShdw>
            </a:effectLst>
          </p:spPr>
          <p:txBody>
            <a:bodyPr wrap="square" lIns="0" tIns="0" rIns="0" bIns="0" rtlCol="0" anchor="ctr"/>
            <a:lstStyle/>
            <a:p>
              <a:pPr algn="ctr">
                <a:spcAft>
                  <a:spcPts val="600"/>
                </a:spcAft>
                <a:buNone/>
              </a:pPr>
              <a:r>
                <a:rPr lang="en-US" sz="1600" b="1">
                  <a:solidFill>
                    <a:srgbClr val="2C541A"/>
                  </a:solidFill>
                  <a:latin typeface="Montserrat" panose="00000500000000000000" pitchFamily="2" charset="0"/>
                  <a:ea typeface="Montserrat ExtraLight" pitchFamily="34" charset="-122"/>
                  <a:cs typeface="Montserrat ExtraLight" pitchFamily="34" charset="-120"/>
                </a:rPr>
                <a:t>MONETARY</a:t>
              </a:r>
              <a:endParaRPr lang="en-US" sz="1600" b="1">
                <a:solidFill>
                  <a:srgbClr val="2C541A"/>
                </a:solidFill>
                <a:latin typeface="Montserrat" panose="00000500000000000000" pitchFamily="2" charset="0"/>
              </a:endParaRPr>
            </a:p>
          </p:txBody>
        </p:sp>
        <p:sp>
          <p:nvSpPr>
            <p:cNvPr id="14" name="TextBox 13">
              <a:extLst>
                <a:ext uri="{FF2B5EF4-FFF2-40B4-BE49-F238E27FC236}">
                  <a16:creationId xmlns:a16="http://schemas.microsoft.com/office/drawing/2014/main" id="{7BC6F172-DD91-4F46-B882-0B35AB19F4B4}"/>
                </a:ext>
              </a:extLst>
            </p:cNvPr>
            <p:cNvSpPr txBox="1"/>
            <p:nvPr/>
          </p:nvSpPr>
          <p:spPr>
            <a:xfrm>
              <a:off x="6803723" y="3757358"/>
              <a:ext cx="952715" cy="430887"/>
            </a:xfrm>
            <a:prstGeom prst="rect">
              <a:avLst/>
            </a:prstGeom>
            <a:noFill/>
          </p:spPr>
          <p:txBody>
            <a:bodyPr wrap="square" rtlCol="0">
              <a:spAutoFit/>
            </a:bodyPr>
            <a:lstStyle/>
            <a:p>
              <a:pPr algn="ctr"/>
              <a:r>
                <a:rPr lang="en-CA" sz="1100">
                  <a:effectLst/>
                  <a:latin typeface="Montserrat" panose="00000500000000000000" pitchFamily="2" charset="0"/>
                  <a:ea typeface="Times New Roman" panose="02020603050405020304" pitchFamily="18" charset="0"/>
                </a:rPr>
                <a:t>Improve bid offers</a:t>
              </a:r>
              <a:endParaRPr lang="en-US" sz="1100">
                <a:latin typeface="Montserrat" panose="00000500000000000000" pitchFamily="2" charset="0"/>
              </a:endParaRPr>
            </a:p>
          </p:txBody>
        </p:sp>
        <p:sp>
          <p:nvSpPr>
            <p:cNvPr id="16" name="TextBox 15">
              <a:extLst>
                <a:ext uri="{FF2B5EF4-FFF2-40B4-BE49-F238E27FC236}">
                  <a16:creationId xmlns:a16="http://schemas.microsoft.com/office/drawing/2014/main" id="{E395FDFB-8106-4AF2-B48A-39913C1A8983}"/>
                </a:ext>
              </a:extLst>
            </p:cNvPr>
            <p:cNvSpPr txBox="1"/>
            <p:nvPr/>
          </p:nvSpPr>
          <p:spPr>
            <a:xfrm>
              <a:off x="5112696" y="2926974"/>
              <a:ext cx="1175011" cy="600164"/>
            </a:xfrm>
            <a:prstGeom prst="rect">
              <a:avLst/>
            </a:prstGeom>
            <a:noFill/>
          </p:spPr>
          <p:txBody>
            <a:bodyPr wrap="square" rtlCol="0">
              <a:spAutoFit/>
            </a:bodyPr>
            <a:lstStyle>
              <a:defPPr>
                <a:defRPr lang="en-US"/>
              </a:defPPr>
              <a:lvl1pPr algn="ctr">
                <a:defRPr sz="1400">
                  <a:effectLst/>
                  <a:latin typeface="Calibri" panose="020F0502020204030204" pitchFamily="34" charset="0"/>
                  <a:ea typeface="Times New Roman" panose="02020603050405020304" pitchFamily="18" charset="0"/>
                </a:defRPr>
              </a:lvl1pPr>
            </a:lstStyle>
            <a:p>
              <a:r>
                <a:rPr lang="en-CA" sz="1100">
                  <a:latin typeface="Montserrat" panose="00000500000000000000" pitchFamily="2" charset="0"/>
                </a:rPr>
                <a:t>Optimizes drilling path location</a:t>
              </a:r>
              <a:endParaRPr lang="en-US" sz="1100">
                <a:latin typeface="Montserrat" panose="00000500000000000000" pitchFamily="2" charset="0"/>
              </a:endParaRPr>
            </a:p>
          </p:txBody>
        </p:sp>
        <p:sp>
          <p:nvSpPr>
            <p:cNvPr id="17" name="TextBox 16">
              <a:extLst>
                <a:ext uri="{FF2B5EF4-FFF2-40B4-BE49-F238E27FC236}">
                  <a16:creationId xmlns:a16="http://schemas.microsoft.com/office/drawing/2014/main" id="{0CAE31C4-C688-43CC-9932-EBC4DC0C9F0E}"/>
                </a:ext>
              </a:extLst>
            </p:cNvPr>
            <p:cNvSpPr txBox="1"/>
            <p:nvPr/>
          </p:nvSpPr>
          <p:spPr>
            <a:xfrm>
              <a:off x="3664271" y="3978872"/>
              <a:ext cx="1000005" cy="769441"/>
            </a:xfrm>
            <a:prstGeom prst="rect">
              <a:avLst/>
            </a:prstGeom>
            <a:noFill/>
          </p:spPr>
          <p:txBody>
            <a:bodyPr wrap="square" rtlCol="0">
              <a:spAutoFit/>
            </a:bodyPr>
            <a:lstStyle>
              <a:defPPr>
                <a:defRPr lang="en-US"/>
              </a:defPPr>
              <a:lvl1pPr algn="ctr">
                <a:defRPr sz="1400">
                  <a:effectLst/>
                  <a:latin typeface="Calibri" panose="020F0502020204030204" pitchFamily="34" charset="0"/>
                  <a:ea typeface="Times New Roman" panose="02020603050405020304" pitchFamily="18" charset="0"/>
                </a:defRPr>
              </a:lvl1pPr>
            </a:lstStyle>
            <a:p>
              <a:r>
                <a:rPr lang="en-CA" sz="1100">
                  <a:latin typeface="Montserrat" panose="00000500000000000000" pitchFamily="2" charset="0"/>
                </a:rPr>
                <a:t>Optimize amount of casing</a:t>
              </a:r>
              <a:endParaRPr lang="en-US" sz="1100">
                <a:latin typeface="Montserrat" panose="00000500000000000000" pitchFamily="2" charset="0"/>
              </a:endParaRPr>
            </a:p>
            <a:p>
              <a:r>
                <a:rPr lang="en-CA" sz="1100">
                  <a:latin typeface="Montserrat" panose="00000500000000000000" pitchFamily="2" charset="0"/>
                </a:rPr>
                <a:t>required</a:t>
              </a:r>
              <a:endParaRPr lang="en-US" sz="1100">
                <a:latin typeface="Montserrat" panose="00000500000000000000" pitchFamily="2" charset="0"/>
              </a:endParaRPr>
            </a:p>
          </p:txBody>
        </p:sp>
        <p:sp>
          <p:nvSpPr>
            <p:cNvPr id="18" name="TextBox 17">
              <a:extLst>
                <a:ext uri="{FF2B5EF4-FFF2-40B4-BE49-F238E27FC236}">
                  <a16:creationId xmlns:a16="http://schemas.microsoft.com/office/drawing/2014/main" id="{D270D3AE-7D93-45AC-BE16-69D92B2F1697}"/>
                </a:ext>
              </a:extLst>
            </p:cNvPr>
            <p:cNvSpPr txBox="1"/>
            <p:nvPr/>
          </p:nvSpPr>
          <p:spPr>
            <a:xfrm>
              <a:off x="4356344" y="2144545"/>
              <a:ext cx="1129038" cy="430887"/>
            </a:xfrm>
            <a:prstGeom prst="rect">
              <a:avLst/>
            </a:prstGeom>
            <a:noFill/>
          </p:spPr>
          <p:txBody>
            <a:bodyPr wrap="square" rtlCol="0">
              <a:spAutoFit/>
            </a:bodyPr>
            <a:lstStyle>
              <a:defPPr>
                <a:defRPr lang="en-US"/>
              </a:defPPr>
              <a:lvl1pPr algn="ctr">
                <a:defRPr sz="1400">
                  <a:effectLst/>
                  <a:latin typeface="Calibri" panose="020F0502020204030204" pitchFamily="34" charset="0"/>
                  <a:ea typeface="Times New Roman" panose="02020603050405020304" pitchFamily="18" charset="0"/>
                </a:defRPr>
              </a:lvl1pPr>
            </a:lstStyle>
            <a:p>
              <a:r>
                <a:rPr lang="en-CA" sz="1100">
                  <a:latin typeface="Montserrat" panose="00000500000000000000" pitchFamily="2" charset="0"/>
                </a:rPr>
                <a:t>Borehole optimization</a:t>
              </a:r>
              <a:endParaRPr lang="en-US" sz="1100">
                <a:latin typeface="Montserrat" panose="00000500000000000000" pitchFamily="2" charset="0"/>
              </a:endParaRPr>
            </a:p>
          </p:txBody>
        </p:sp>
        <p:sp>
          <p:nvSpPr>
            <p:cNvPr id="19" name="TextBox 18">
              <a:extLst>
                <a:ext uri="{FF2B5EF4-FFF2-40B4-BE49-F238E27FC236}">
                  <a16:creationId xmlns:a16="http://schemas.microsoft.com/office/drawing/2014/main" id="{76C5B70D-C2FB-4F55-8C48-CF160F3A90A4}"/>
                </a:ext>
              </a:extLst>
            </p:cNvPr>
            <p:cNvSpPr txBox="1"/>
            <p:nvPr/>
          </p:nvSpPr>
          <p:spPr>
            <a:xfrm>
              <a:off x="2463277" y="4203231"/>
              <a:ext cx="1186572" cy="600164"/>
            </a:xfrm>
            <a:prstGeom prst="rect">
              <a:avLst/>
            </a:prstGeom>
            <a:noFill/>
          </p:spPr>
          <p:txBody>
            <a:bodyPr wrap="square" rtlCol="0">
              <a:spAutoFit/>
            </a:bodyPr>
            <a:lstStyle>
              <a:defPPr>
                <a:defRPr lang="en-US"/>
              </a:defPPr>
              <a:lvl1pPr algn="ctr">
                <a:defRPr sz="1400">
                  <a:effectLst/>
                  <a:latin typeface="Calibri" panose="020F0502020204030204" pitchFamily="34" charset="0"/>
                  <a:ea typeface="Times New Roman" panose="02020603050405020304" pitchFamily="18" charset="0"/>
                </a:defRPr>
              </a:lvl1pPr>
            </a:lstStyle>
            <a:p>
              <a:r>
                <a:rPr lang="en-CA" sz="1100">
                  <a:latin typeface="Montserrat" panose="00000500000000000000" pitchFamily="2" charset="0"/>
                </a:rPr>
                <a:t>Optimize</a:t>
              </a:r>
            </a:p>
            <a:p>
              <a:r>
                <a:rPr lang="en-CA" sz="1100">
                  <a:latin typeface="Montserrat" panose="00000500000000000000" pitchFamily="2" charset="0"/>
                </a:rPr>
                <a:t>drilling fluid</a:t>
              </a:r>
              <a:endParaRPr lang="en-US" sz="1100">
                <a:latin typeface="Montserrat" panose="00000500000000000000" pitchFamily="2" charset="0"/>
              </a:endParaRPr>
            </a:p>
            <a:p>
              <a:r>
                <a:rPr lang="en-CA" sz="1100">
                  <a:latin typeface="Montserrat" panose="00000500000000000000" pitchFamily="2" charset="0"/>
                </a:rPr>
                <a:t> composition</a:t>
              </a:r>
              <a:endParaRPr lang="en-US" sz="1100">
                <a:latin typeface="Montserrat" panose="00000500000000000000" pitchFamily="2" charset="0"/>
              </a:endParaRPr>
            </a:p>
          </p:txBody>
        </p:sp>
        <p:sp>
          <p:nvSpPr>
            <p:cNvPr id="20" name="TextBox 19">
              <a:extLst>
                <a:ext uri="{FF2B5EF4-FFF2-40B4-BE49-F238E27FC236}">
                  <a16:creationId xmlns:a16="http://schemas.microsoft.com/office/drawing/2014/main" id="{BA4B50AD-5814-49E2-88A7-0F0BDCB37F8A}"/>
                </a:ext>
              </a:extLst>
            </p:cNvPr>
            <p:cNvSpPr txBox="1"/>
            <p:nvPr/>
          </p:nvSpPr>
          <p:spPr>
            <a:xfrm>
              <a:off x="5605002" y="4554430"/>
              <a:ext cx="1133399" cy="600164"/>
            </a:xfrm>
            <a:prstGeom prst="rect">
              <a:avLst/>
            </a:prstGeom>
            <a:noFill/>
          </p:spPr>
          <p:txBody>
            <a:bodyPr wrap="square" rtlCol="0">
              <a:spAutoFit/>
            </a:bodyPr>
            <a:lstStyle>
              <a:defPPr>
                <a:defRPr lang="en-US"/>
              </a:defPPr>
              <a:lvl1pPr algn="ctr">
                <a:defRPr sz="1400">
                  <a:effectLst/>
                  <a:latin typeface="Calibri" panose="020F0502020204030204" pitchFamily="34" charset="0"/>
                  <a:ea typeface="Times New Roman" panose="02020603050405020304" pitchFamily="18" charset="0"/>
                </a:defRPr>
              </a:lvl1pPr>
            </a:lstStyle>
            <a:p>
              <a:r>
                <a:rPr lang="en-CA" sz="1100">
                  <a:latin typeface="Montserrat" panose="00000500000000000000" pitchFamily="2" charset="0"/>
                </a:rPr>
                <a:t>Decreased</a:t>
              </a:r>
              <a:endParaRPr lang="en-US" sz="1100">
                <a:latin typeface="Montserrat" panose="00000500000000000000" pitchFamily="2" charset="0"/>
              </a:endParaRPr>
            </a:p>
            <a:p>
              <a:r>
                <a:rPr lang="en-CA" sz="1100">
                  <a:latin typeface="Montserrat" panose="00000500000000000000" pitchFamily="2" charset="0"/>
                </a:rPr>
                <a:t>drilling mud disposal</a:t>
              </a:r>
              <a:endParaRPr lang="en-US" sz="1100">
                <a:latin typeface="Montserrat" panose="00000500000000000000" pitchFamily="2" charset="0"/>
              </a:endParaRPr>
            </a:p>
          </p:txBody>
        </p:sp>
        <p:sp>
          <p:nvSpPr>
            <p:cNvPr id="21" name="TextBox 20">
              <a:extLst>
                <a:ext uri="{FF2B5EF4-FFF2-40B4-BE49-F238E27FC236}">
                  <a16:creationId xmlns:a16="http://schemas.microsoft.com/office/drawing/2014/main" id="{21B8BB47-67A9-4A07-9061-37EBCE1D4AF7}"/>
                </a:ext>
              </a:extLst>
            </p:cNvPr>
            <p:cNvSpPr txBox="1"/>
            <p:nvPr/>
          </p:nvSpPr>
          <p:spPr>
            <a:xfrm>
              <a:off x="3994716" y="2588433"/>
              <a:ext cx="849680" cy="769441"/>
            </a:xfrm>
            <a:prstGeom prst="rect">
              <a:avLst/>
            </a:prstGeom>
            <a:noFill/>
          </p:spPr>
          <p:txBody>
            <a:bodyPr wrap="square" rtlCol="0">
              <a:spAutoFit/>
            </a:bodyPr>
            <a:lstStyle/>
            <a:p>
              <a:pPr algn="ctr"/>
              <a:r>
                <a:rPr lang="en-CA" sz="1100">
                  <a:effectLst/>
                  <a:latin typeface="Montserrat" panose="00000500000000000000" pitchFamily="2" charset="0"/>
                  <a:ea typeface="Times New Roman" panose="02020603050405020304" pitchFamily="18" charset="0"/>
                </a:rPr>
                <a:t>More accurate drilling mud use</a:t>
              </a:r>
              <a:endParaRPr lang="en-US" sz="1100">
                <a:latin typeface="Montserrat" panose="00000500000000000000" pitchFamily="2" charset="0"/>
              </a:endParaRPr>
            </a:p>
          </p:txBody>
        </p:sp>
        <p:sp>
          <p:nvSpPr>
            <p:cNvPr id="22" name="TextBox 21">
              <a:extLst>
                <a:ext uri="{FF2B5EF4-FFF2-40B4-BE49-F238E27FC236}">
                  <a16:creationId xmlns:a16="http://schemas.microsoft.com/office/drawing/2014/main" id="{8A31019E-4DA9-4FEA-B3D4-003A0F4ADD2D}"/>
                </a:ext>
              </a:extLst>
            </p:cNvPr>
            <p:cNvSpPr txBox="1"/>
            <p:nvPr/>
          </p:nvSpPr>
          <p:spPr>
            <a:xfrm>
              <a:off x="3277879" y="3319899"/>
              <a:ext cx="1350979" cy="600164"/>
            </a:xfrm>
            <a:prstGeom prst="rect">
              <a:avLst/>
            </a:prstGeom>
            <a:noFill/>
          </p:spPr>
          <p:txBody>
            <a:bodyPr wrap="square" rtlCol="0">
              <a:spAutoFit/>
            </a:bodyPr>
            <a:lstStyle/>
            <a:p>
              <a:pPr algn="ctr"/>
              <a:r>
                <a:rPr lang="en-CA" sz="1100">
                  <a:effectLst/>
                  <a:latin typeface="Montserrat" panose="00000500000000000000" pitchFamily="2" charset="0"/>
                  <a:ea typeface="Times New Roman" panose="02020603050405020304" pitchFamily="18" charset="0"/>
                </a:rPr>
                <a:t>Optimized equipment buying and use</a:t>
              </a:r>
              <a:endParaRPr lang="en-US" sz="1100">
                <a:latin typeface="Montserrat" panose="00000500000000000000" pitchFamily="2" charset="0"/>
              </a:endParaRPr>
            </a:p>
          </p:txBody>
        </p:sp>
        <p:sp>
          <p:nvSpPr>
            <p:cNvPr id="23" name="TextBox 22">
              <a:extLst>
                <a:ext uri="{FF2B5EF4-FFF2-40B4-BE49-F238E27FC236}">
                  <a16:creationId xmlns:a16="http://schemas.microsoft.com/office/drawing/2014/main" id="{22B3978B-5369-4901-BA21-72B28A03A3BD}"/>
                </a:ext>
              </a:extLst>
            </p:cNvPr>
            <p:cNvSpPr txBox="1"/>
            <p:nvPr/>
          </p:nvSpPr>
          <p:spPr>
            <a:xfrm>
              <a:off x="4662226" y="4535572"/>
              <a:ext cx="1018188" cy="600164"/>
            </a:xfrm>
            <a:prstGeom prst="rect">
              <a:avLst/>
            </a:prstGeom>
            <a:noFill/>
          </p:spPr>
          <p:txBody>
            <a:bodyPr wrap="square" rtlCol="0">
              <a:spAutoFit/>
            </a:bodyPr>
            <a:lstStyle/>
            <a:p>
              <a:pPr algn="ctr"/>
              <a:r>
                <a:rPr lang="en-CA" sz="1100">
                  <a:effectLst/>
                  <a:latin typeface="Montserrat" panose="00000500000000000000" pitchFamily="2" charset="0"/>
                  <a:ea typeface="Times New Roman" panose="02020603050405020304" pitchFamily="18" charset="0"/>
                </a:rPr>
                <a:t>Less standby time</a:t>
              </a:r>
              <a:endParaRPr lang="en-US" sz="1100">
                <a:latin typeface="Montserrat" panose="00000500000000000000" pitchFamily="2" charset="0"/>
              </a:endParaRPr>
            </a:p>
          </p:txBody>
        </p:sp>
        <p:sp>
          <p:nvSpPr>
            <p:cNvPr id="25" name="TextBox 24">
              <a:extLst>
                <a:ext uri="{FF2B5EF4-FFF2-40B4-BE49-F238E27FC236}">
                  <a16:creationId xmlns:a16="http://schemas.microsoft.com/office/drawing/2014/main" id="{F4B3A715-8DDE-4C97-A914-3598514B0608}"/>
                </a:ext>
              </a:extLst>
            </p:cNvPr>
            <p:cNvSpPr txBox="1"/>
            <p:nvPr/>
          </p:nvSpPr>
          <p:spPr>
            <a:xfrm>
              <a:off x="6290152" y="2166240"/>
              <a:ext cx="1691502" cy="1277273"/>
            </a:xfrm>
            <a:prstGeom prst="rect">
              <a:avLst/>
            </a:prstGeom>
            <a:noFill/>
          </p:spPr>
          <p:txBody>
            <a:bodyPr wrap="square" rtlCol="0">
              <a:spAutoFit/>
            </a:bodyPr>
            <a:lstStyle>
              <a:defPPr>
                <a:defRPr lang="en-US"/>
              </a:defPPr>
              <a:lvl1pPr algn="ctr">
                <a:defRPr sz="1400">
                  <a:effectLst/>
                  <a:latin typeface="Calibri" panose="020F0502020204030204" pitchFamily="34" charset="0"/>
                  <a:ea typeface="Times New Roman" panose="02020603050405020304" pitchFamily="18" charset="0"/>
                </a:defRPr>
              </a:lvl1pPr>
            </a:lstStyle>
            <a:p>
              <a:r>
                <a:rPr lang="en-CA" sz="1100">
                  <a:latin typeface="Montserrat" panose="00000500000000000000" pitchFamily="2" charset="0"/>
                </a:rPr>
                <a:t>More accurate</a:t>
              </a:r>
              <a:endParaRPr lang="en-US" sz="1100">
                <a:latin typeface="Montserrat" panose="00000500000000000000" pitchFamily="2" charset="0"/>
              </a:endParaRPr>
            </a:p>
            <a:p>
              <a:r>
                <a:rPr lang="en-CA" sz="1100">
                  <a:latin typeface="Montserrat" panose="00000500000000000000" pitchFamily="2" charset="0"/>
                </a:rPr>
                <a:t>studies and screening for projects can decrease reputational                </a:t>
              </a:r>
            </a:p>
            <a:p>
              <a:r>
                <a:rPr lang="en-CA" sz="1100">
                  <a:latin typeface="Montserrat" panose="00000500000000000000" pitchFamily="2" charset="0"/>
                </a:rPr>
                <a:t>risk</a:t>
              </a:r>
              <a:endParaRPr lang="en-US" sz="1100">
                <a:latin typeface="Montserrat" panose="00000500000000000000" pitchFamily="2" charset="0"/>
              </a:endParaRPr>
            </a:p>
          </p:txBody>
        </p:sp>
        <p:sp>
          <p:nvSpPr>
            <p:cNvPr id="26" name="TextBox 25">
              <a:extLst>
                <a:ext uri="{FF2B5EF4-FFF2-40B4-BE49-F238E27FC236}">
                  <a16:creationId xmlns:a16="http://schemas.microsoft.com/office/drawing/2014/main" id="{F5FA4306-B3C8-454C-882E-0803371E51CE}"/>
                </a:ext>
              </a:extLst>
            </p:cNvPr>
            <p:cNvSpPr txBox="1"/>
            <p:nvPr/>
          </p:nvSpPr>
          <p:spPr>
            <a:xfrm>
              <a:off x="4994164" y="3698889"/>
              <a:ext cx="1350978" cy="600164"/>
            </a:xfrm>
            <a:prstGeom prst="rect">
              <a:avLst/>
            </a:prstGeom>
            <a:noFill/>
          </p:spPr>
          <p:txBody>
            <a:bodyPr wrap="square" rtlCol="0">
              <a:spAutoFit/>
            </a:bodyPr>
            <a:lstStyle>
              <a:defPPr>
                <a:defRPr lang="en-US"/>
              </a:defPPr>
              <a:lvl1pPr algn="ctr">
                <a:defRPr sz="1400">
                  <a:effectLst/>
                  <a:latin typeface="Calibri" panose="020F0502020204030204" pitchFamily="34" charset="0"/>
                  <a:ea typeface="Times New Roman" panose="02020603050405020304" pitchFamily="18" charset="0"/>
                </a:defRPr>
              </a:lvl1pPr>
            </a:lstStyle>
            <a:p>
              <a:r>
                <a:rPr lang="en-CA" sz="1100">
                  <a:latin typeface="Montserrat" panose="00000500000000000000" pitchFamily="2" charset="0"/>
                </a:rPr>
                <a:t>Avoids the use of water boreholes</a:t>
              </a:r>
              <a:endParaRPr lang="en-US" sz="1100">
                <a:latin typeface="Montserrat" panose="00000500000000000000" pitchFamily="2" charset="0"/>
              </a:endParaRPr>
            </a:p>
          </p:txBody>
        </p:sp>
        <p:sp>
          <p:nvSpPr>
            <p:cNvPr id="27" name="TextBox 26">
              <a:extLst>
                <a:ext uri="{FF2B5EF4-FFF2-40B4-BE49-F238E27FC236}">
                  <a16:creationId xmlns:a16="http://schemas.microsoft.com/office/drawing/2014/main" id="{CC1124B4-E0FB-46D3-A114-EE7F67EB52CB}"/>
                </a:ext>
              </a:extLst>
            </p:cNvPr>
            <p:cNvSpPr txBox="1"/>
            <p:nvPr/>
          </p:nvSpPr>
          <p:spPr>
            <a:xfrm>
              <a:off x="5043448" y="5470609"/>
              <a:ext cx="1334955" cy="600164"/>
            </a:xfrm>
            <a:prstGeom prst="rect">
              <a:avLst/>
            </a:prstGeom>
            <a:noFill/>
          </p:spPr>
          <p:txBody>
            <a:bodyPr wrap="square" rtlCol="0">
              <a:spAutoFit/>
            </a:bodyPr>
            <a:lstStyle>
              <a:defPPr>
                <a:defRPr lang="en-US"/>
              </a:defPPr>
              <a:lvl1pPr algn="ctr">
                <a:defRPr sz="1400">
                  <a:effectLst/>
                  <a:latin typeface="Calibri" panose="020F0502020204030204" pitchFamily="34" charset="0"/>
                  <a:ea typeface="Times New Roman" panose="02020603050405020304" pitchFamily="18" charset="0"/>
                </a:defRPr>
              </a:lvl1pPr>
            </a:lstStyle>
            <a:p>
              <a:r>
                <a:rPr lang="en-CA" sz="1100">
                  <a:latin typeface="Montserrat" panose="00000500000000000000" pitchFamily="2" charset="0"/>
                </a:rPr>
                <a:t>Less invasive for the environment</a:t>
              </a:r>
              <a:endParaRPr lang="en-US" sz="1100">
                <a:latin typeface="Montserrat" panose="00000500000000000000" pitchFamily="2" charset="0"/>
              </a:endParaRPr>
            </a:p>
          </p:txBody>
        </p:sp>
        <p:sp>
          <p:nvSpPr>
            <p:cNvPr id="28" name="TextBox 27">
              <a:extLst>
                <a:ext uri="{FF2B5EF4-FFF2-40B4-BE49-F238E27FC236}">
                  <a16:creationId xmlns:a16="http://schemas.microsoft.com/office/drawing/2014/main" id="{92D4465A-01EB-4E5B-A3A4-2336A521B9DF}"/>
                </a:ext>
              </a:extLst>
            </p:cNvPr>
            <p:cNvSpPr txBox="1"/>
            <p:nvPr/>
          </p:nvSpPr>
          <p:spPr>
            <a:xfrm>
              <a:off x="3353132" y="2239179"/>
              <a:ext cx="884188" cy="600164"/>
            </a:xfrm>
            <a:prstGeom prst="rect">
              <a:avLst/>
            </a:prstGeom>
            <a:noFill/>
          </p:spPr>
          <p:txBody>
            <a:bodyPr wrap="square" rtlCol="0">
              <a:spAutoFit/>
            </a:bodyPr>
            <a:lstStyle>
              <a:defPPr>
                <a:defRPr lang="en-US"/>
              </a:defPPr>
              <a:lvl1pPr algn="ctr">
                <a:defRPr sz="1400">
                  <a:effectLst/>
                  <a:latin typeface="Calibri" panose="020F0502020204030204" pitchFamily="34" charset="0"/>
                  <a:ea typeface="Times New Roman" panose="02020603050405020304" pitchFamily="18" charset="0"/>
                </a:defRPr>
              </a:lvl1pPr>
            </a:lstStyle>
            <a:p>
              <a:r>
                <a:rPr lang="en-CA" sz="1100">
                  <a:latin typeface="Montserrat" panose="00000500000000000000" pitchFamily="2" charset="0"/>
                </a:rPr>
                <a:t>Fewer boreholes</a:t>
              </a:r>
              <a:endParaRPr lang="en-US" sz="1100">
                <a:latin typeface="Montserrat" panose="00000500000000000000" pitchFamily="2" charset="0"/>
              </a:endParaRPr>
            </a:p>
            <a:p>
              <a:r>
                <a:rPr lang="en-CA" sz="1100">
                  <a:latin typeface="Montserrat" panose="00000500000000000000" pitchFamily="2" charset="0"/>
                </a:rPr>
                <a:t>required</a:t>
              </a:r>
              <a:endParaRPr lang="en-US" sz="1100">
                <a:latin typeface="Montserrat" panose="00000500000000000000" pitchFamily="2" charset="0"/>
              </a:endParaRPr>
            </a:p>
          </p:txBody>
        </p:sp>
      </p:grpSp>
      <p:sp>
        <p:nvSpPr>
          <p:cNvPr id="30" name="TextBox 29">
            <a:extLst>
              <a:ext uri="{FF2B5EF4-FFF2-40B4-BE49-F238E27FC236}">
                <a16:creationId xmlns:a16="http://schemas.microsoft.com/office/drawing/2014/main" id="{DF35F098-050B-4D4F-B3E6-D3F6DC9C121F}"/>
              </a:ext>
            </a:extLst>
          </p:cNvPr>
          <p:cNvSpPr txBox="1"/>
          <p:nvPr/>
        </p:nvSpPr>
        <p:spPr>
          <a:xfrm>
            <a:off x="11653844" y="6337636"/>
            <a:ext cx="507658"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28</a:t>
            </a:r>
          </a:p>
        </p:txBody>
      </p:sp>
      <p:sp>
        <p:nvSpPr>
          <p:cNvPr id="10" name="TextBox 9">
            <a:extLst>
              <a:ext uri="{FF2B5EF4-FFF2-40B4-BE49-F238E27FC236}">
                <a16:creationId xmlns:a16="http://schemas.microsoft.com/office/drawing/2014/main" id="{594AC86F-CB7B-479F-BA25-9157D94F162F}"/>
              </a:ext>
            </a:extLst>
          </p:cNvPr>
          <p:cNvSpPr txBox="1"/>
          <p:nvPr/>
        </p:nvSpPr>
        <p:spPr>
          <a:xfrm>
            <a:off x="8191725" y="1786269"/>
            <a:ext cx="3770651" cy="2893100"/>
          </a:xfrm>
          <a:prstGeom prst="rect">
            <a:avLst/>
          </a:prstGeom>
          <a:noFill/>
        </p:spPr>
        <p:txBody>
          <a:bodyPr wrap="square" rtlCol="0">
            <a:spAutoFit/>
          </a:bodyPr>
          <a:lstStyle/>
          <a:p>
            <a:pPr marL="285750" indent="-285750">
              <a:buFont typeface="Arial" panose="020B0604020202020204" pitchFamily="34" charset="0"/>
              <a:buChar char="•"/>
            </a:pPr>
            <a:r>
              <a:rPr lang="en-US" sz="1400">
                <a:solidFill>
                  <a:srgbClr val="2C541A"/>
                </a:solidFill>
                <a:latin typeface="Montserrat" panose="00000500000000000000" pitchFamily="2" charset="0"/>
              </a:rPr>
              <a:t>Use geophysics to reduce risk</a:t>
            </a:r>
          </a:p>
          <a:p>
            <a:pPr marL="742950" lvl="1" indent="-285750">
              <a:buFont typeface="Arial" panose="020B0604020202020204" pitchFamily="34" charset="0"/>
              <a:buChar char="•"/>
            </a:pPr>
            <a:r>
              <a:rPr lang="en-US" sz="1400">
                <a:solidFill>
                  <a:srgbClr val="2C541A"/>
                </a:solidFill>
                <a:latin typeface="Montserrat" panose="00000500000000000000" pitchFamily="2" charset="0"/>
              </a:rPr>
              <a:t>Recommend ERT and seismic refraction</a:t>
            </a:r>
          </a:p>
          <a:p>
            <a:pPr marL="285750" indent="-285750">
              <a:buFont typeface="Arial" panose="020B0604020202020204" pitchFamily="34" charset="0"/>
              <a:buChar char="•"/>
            </a:pPr>
            <a:r>
              <a:rPr lang="en-US" sz="1400">
                <a:solidFill>
                  <a:srgbClr val="2C541A"/>
                </a:solidFill>
                <a:latin typeface="Montserrat" panose="00000500000000000000" pitchFamily="2" charset="0"/>
              </a:rPr>
              <a:t>Validated by several methods</a:t>
            </a:r>
          </a:p>
          <a:p>
            <a:pPr marL="742950" lvl="1" indent="-285750">
              <a:buFont typeface="Arial" panose="020B0604020202020204" pitchFamily="34" charset="0"/>
              <a:buChar char="•"/>
            </a:pPr>
            <a:r>
              <a:rPr lang="en-US" sz="1400">
                <a:solidFill>
                  <a:srgbClr val="2C541A"/>
                </a:solidFill>
                <a:latin typeface="Montserrat" panose="00000500000000000000" pitchFamily="2" charset="0"/>
              </a:rPr>
              <a:t>Stakeholders</a:t>
            </a:r>
          </a:p>
          <a:p>
            <a:pPr marL="742950" lvl="1" indent="-285750">
              <a:buFont typeface="Arial" panose="020B0604020202020204" pitchFamily="34" charset="0"/>
              <a:buChar char="•"/>
            </a:pPr>
            <a:r>
              <a:rPr lang="en-US" sz="1400">
                <a:solidFill>
                  <a:srgbClr val="2C541A"/>
                </a:solidFill>
                <a:latin typeface="Montserrat" panose="00000500000000000000" pitchFamily="2" charset="0"/>
              </a:rPr>
              <a:t>Metrics</a:t>
            </a:r>
          </a:p>
          <a:p>
            <a:pPr marL="742950" lvl="1" indent="-285750">
              <a:buFont typeface="Arial" panose="020B0604020202020204" pitchFamily="34" charset="0"/>
              <a:buChar char="•"/>
            </a:pPr>
            <a:r>
              <a:rPr lang="en-US" sz="1400">
                <a:solidFill>
                  <a:srgbClr val="2C541A"/>
                </a:solidFill>
                <a:latin typeface="Montserrat" panose="00000500000000000000" pitchFamily="2" charset="0"/>
              </a:rPr>
              <a:t>Cost Analysis</a:t>
            </a:r>
          </a:p>
          <a:p>
            <a:pPr marL="285750" indent="-285750">
              <a:buFont typeface="Arial" panose="020B0604020202020204" pitchFamily="34" charset="0"/>
              <a:buChar char="•"/>
            </a:pPr>
            <a:r>
              <a:rPr lang="en-US" sz="1400">
                <a:solidFill>
                  <a:srgbClr val="2C541A"/>
                </a:solidFill>
                <a:latin typeface="Montserrat" panose="00000500000000000000" pitchFamily="2" charset="0"/>
              </a:rPr>
              <a:t>Value:</a:t>
            </a:r>
          </a:p>
          <a:p>
            <a:pPr marL="742950" lvl="1" indent="-285750">
              <a:buFont typeface="Arial" panose="020B0604020202020204" pitchFamily="34" charset="0"/>
              <a:buChar char="•"/>
            </a:pPr>
            <a:r>
              <a:rPr lang="en-US" sz="1400">
                <a:solidFill>
                  <a:srgbClr val="2C541A"/>
                </a:solidFill>
                <a:latin typeface="Montserrat" panose="00000500000000000000" pitchFamily="2" charset="0"/>
              </a:rPr>
              <a:t>Monetary</a:t>
            </a:r>
          </a:p>
          <a:p>
            <a:pPr marL="742950" lvl="1" indent="-285750">
              <a:buFont typeface="Arial" panose="020B0604020202020204" pitchFamily="34" charset="0"/>
              <a:buChar char="•"/>
            </a:pPr>
            <a:r>
              <a:rPr lang="en-US" sz="1400">
                <a:solidFill>
                  <a:srgbClr val="2C541A"/>
                </a:solidFill>
                <a:latin typeface="Montserrat" panose="00000500000000000000" pitchFamily="2" charset="0"/>
              </a:rPr>
              <a:t>Environmental</a:t>
            </a:r>
          </a:p>
          <a:p>
            <a:pPr marL="742950" lvl="1" indent="-285750">
              <a:buFont typeface="Arial" panose="020B0604020202020204" pitchFamily="34" charset="0"/>
              <a:buChar char="•"/>
            </a:pPr>
            <a:r>
              <a:rPr lang="en-US" sz="1400">
                <a:solidFill>
                  <a:srgbClr val="2C541A"/>
                </a:solidFill>
                <a:latin typeface="Montserrat" panose="00000500000000000000" pitchFamily="2" charset="0"/>
              </a:rPr>
              <a:t>Social</a:t>
            </a:r>
          </a:p>
          <a:p>
            <a:pPr marL="285750" indent="-285750">
              <a:buFont typeface="Arial" panose="020B0604020202020204" pitchFamily="34" charset="0"/>
              <a:buChar char="•"/>
            </a:pPr>
            <a:r>
              <a:rPr lang="en-US" sz="1400">
                <a:solidFill>
                  <a:srgbClr val="2C541A"/>
                </a:solidFill>
                <a:latin typeface="Montserrat" panose="00000500000000000000" pitchFamily="2" charset="0"/>
              </a:rPr>
              <a:t>Addresses stakeholder concerns without compromising others’</a:t>
            </a:r>
          </a:p>
        </p:txBody>
      </p:sp>
    </p:spTree>
    <p:extLst>
      <p:ext uri="{BB962C8B-B14F-4D97-AF65-F5344CB8AC3E}">
        <p14:creationId xmlns:p14="http://schemas.microsoft.com/office/powerpoint/2010/main" val="3782990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80B12"/>
        </a:solid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lIns="0" tIns="0" rIns="0" bIns="0" rtlCol="0" anchor="t"/>
          <a:lstStyle/>
          <a:p>
            <a:pPr algn="ctr">
              <a:lnSpc>
                <a:spcPts val="4174"/>
              </a:lnSpc>
              <a:spcAft>
                <a:spcPts val="600"/>
              </a:spcAft>
              <a:buNone/>
            </a:pPr>
            <a:r>
              <a:rPr lang="en-US" sz="4000">
                <a:solidFill>
                  <a:srgbClr val="FFFFFF"/>
                </a:solidFill>
                <a:latin typeface="Montserrat ExtraLight" pitchFamily="34" charset="0"/>
                <a:ea typeface="Montserrat ExtraLight" pitchFamily="34" charset="-122"/>
                <a:cs typeface="Montserrat ExtraLight" pitchFamily="34" charset="-120"/>
              </a:rPr>
              <a:t>           Original Scope and Problem Statement</a:t>
            </a:r>
            <a:endParaRPr lang="en-US"/>
          </a:p>
        </p:txBody>
      </p:sp>
      <p:pic>
        <p:nvPicPr>
          <p:cNvPr id="3" name="Object 2"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3903" y="1949815"/>
            <a:ext cx="692596" cy="714196"/>
          </a:xfrm>
          <a:prstGeom prst="rect">
            <a:avLst/>
          </a:prstGeom>
        </p:spPr>
      </p:pic>
      <p:sp>
        <p:nvSpPr>
          <p:cNvPr id="4" name="Object 3"/>
          <p:cNvSpPr/>
          <p:nvPr/>
        </p:nvSpPr>
        <p:spPr>
          <a:xfrm>
            <a:off x="95226" y="3135417"/>
            <a:ext cx="4189952" cy="175216"/>
          </a:xfrm>
          <a:prstGeom prst="rect">
            <a:avLst/>
          </a:prstGeom>
          <a:noFill/>
        </p:spPr>
        <p:txBody>
          <a:bodyPr wrap="square" lIns="0" tIns="0" rIns="0" bIns="0" rtlCol="0" anchor="t"/>
          <a:lstStyle/>
          <a:p>
            <a:pPr algn="ctr">
              <a:lnSpc>
                <a:spcPts val="1848"/>
              </a:lnSpc>
              <a:spcAft>
                <a:spcPts val="600"/>
              </a:spcAft>
              <a:buNone/>
            </a:pPr>
            <a:r>
              <a:rPr lang="en-US" sz="1700">
                <a:solidFill>
                  <a:srgbClr val="FFFFFF"/>
                </a:solidFill>
                <a:latin typeface="Montserrat Light" pitchFamily="34" charset="0"/>
                <a:ea typeface="Montserrat Light" pitchFamily="34" charset="-122"/>
                <a:cs typeface="Montserrat Light" pitchFamily="34" charset="-120"/>
              </a:rPr>
              <a:t>Trenched vs Trenchless</a:t>
            </a:r>
            <a:endParaRPr lang="en-US"/>
          </a:p>
        </p:txBody>
      </p:sp>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82794" y="1949815"/>
            <a:ext cx="623337" cy="714196"/>
          </a:xfrm>
          <a:prstGeom prst="rect">
            <a:avLst/>
          </a:prstGeom>
        </p:spPr>
      </p:pic>
      <p:sp>
        <p:nvSpPr>
          <p:cNvPr id="7" name="Object 6"/>
          <p:cNvSpPr/>
          <p:nvPr/>
        </p:nvSpPr>
        <p:spPr>
          <a:xfrm>
            <a:off x="3999500" y="3135417"/>
            <a:ext cx="4189952" cy="409854"/>
          </a:xfrm>
          <a:prstGeom prst="rect">
            <a:avLst/>
          </a:prstGeom>
          <a:noFill/>
        </p:spPr>
        <p:txBody>
          <a:bodyPr wrap="square" lIns="0" tIns="0" rIns="0" bIns="0" rtlCol="0" anchor="t"/>
          <a:lstStyle/>
          <a:p>
            <a:pPr algn="ctr">
              <a:lnSpc>
                <a:spcPts val="1848"/>
              </a:lnSpc>
              <a:spcAft>
                <a:spcPts val="600"/>
              </a:spcAft>
              <a:buNone/>
            </a:pPr>
            <a:r>
              <a:rPr lang="en-US" sz="1700">
                <a:solidFill>
                  <a:srgbClr val="FFFFFF"/>
                </a:solidFill>
                <a:latin typeface="Montserrat Light" pitchFamily="34" charset="0"/>
                <a:ea typeface="Montserrat Light" pitchFamily="34" charset="-122"/>
                <a:cs typeface="Montserrat Light" pitchFamily="34" charset="-120"/>
              </a:rPr>
              <a:t>High Design and Construction</a:t>
            </a:r>
            <a:br>
              <a:rPr lang="en-US" sz="1700">
                <a:solidFill>
                  <a:srgbClr val="FFFFFF"/>
                </a:solidFill>
                <a:latin typeface="Montserrat Light" pitchFamily="34" charset="0"/>
                <a:ea typeface="Montserrat Light" pitchFamily="34" charset="-122"/>
                <a:cs typeface="Montserrat Light" pitchFamily="34" charset="-120"/>
              </a:rPr>
            </a:br>
            <a:r>
              <a:rPr lang="en-US" sz="1700">
                <a:solidFill>
                  <a:srgbClr val="FFFFFF"/>
                </a:solidFill>
                <a:latin typeface="Montserrat Light" pitchFamily="34" charset="0"/>
                <a:ea typeface="Montserrat Light" pitchFamily="34" charset="-122"/>
                <a:cs typeface="Montserrat Light" pitchFamily="34" charset="-120"/>
              </a:rPr>
              <a:t>Costs</a:t>
            </a:r>
            <a:endParaRPr lang="en-US"/>
          </a:p>
        </p:txBody>
      </p:sp>
      <p:sp>
        <p:nvSpPr>
          <p:cNvPr id="10" name="Object 9"/>
          <p:cNvSpPr/>
          <p:nvPr/>
        </p:nvSpPr>
        <p:spPr>
          <a:xfrm>
            <a:off x="7903774" y="3135417"/>
            <a:ext cx="4189952" cy="409854"/>
          </a:xfrm>
          <a:prstGeom prst="rect">
            <a:avLst/>
          </a:prstGeom>
          <a:noFill/>
        </p:spPr>
        <p:txBody>
          <a:bodyPr wrap="square" lIns="0" tIns="0" rIns="0" bIns="0" rtlCol="0" anchor="t"/>
          <a:lstStyle/>
          <a:p>
            <a:pPr algn="ctr">
              <a:lnSpc>
                <a:spcPts val="1848"/>
              </a:lnSpc>
              <a:spcAft>
                <a:spcPts val="600"/>
              </a:spcAft>
              <a:buNone/>
            </a:pPr>
            <a:r>
              <a:rPr lang="en-US" sz="1700">
                <a:solidFill>
                  <a:srgbClr val="FFFFFF"/>
                </a:solidFill>
                <a:latin typeface="Montserrat Light" pitchFamily="34" charset="0"/>
                <a:ea typeface="Montserrat Light" pitchFamily="34" charset="-122"/>
                <a:cs typeface="Montserrat Light" pitchFamily="34" charset="-120"/>
              </a:rPr>
              <a:t>Find Innovative ways to reduce</a:t>
            </a:r>
            <a:br>
              <a:rPr lang="en-US" sz="1700">
                <a:solidFill>
                  <a:srgbClr val="FFFFFF"/>
                </a:solidFill>
                <a:latin typeface="Montserrat Light" pitchFamily="34" charset="0"/>
                <a:ea typeface="Montserrat Light" pitchFamily="34" charset="-122"/>
                <a:cs typeface="Montserrat Light" pitchFamily="34" charset="-120"/>
              </a:rPr>
            </a:br>
            <a:r>
              <a:rPr lang="en-US" sz="1700">
                <a:solidFill>
                  <a:srgbClr val="FFFFFF"/>
                </a:solidFill>
                <a:latin typeface="Montserrat Light" pitchFamily="34" charset="0"/>
                <a:ea typeface="Montserrat Light" pitchFamily="34" charset="-122"/>
                <a:cs typeface="Montserrat Light" pitchFamily="34" charset="-120"/>
              </a:rPr>
              <a:t>costs</a:t>
            </a:r>
            <a:endParaRPr lang="en-US"/>
          </a:p>
        </p:txBody>
      </p:sp>
      <p:pic>
        <p:nvPicPr>
          <p:cNvPr id="12" name="Object 11"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03785" y="4485153"/>
            <a:ext cx="677104" cy="714196"/>
          </a:xfrm>
          <a:prstGeom prst="rect">
            <a:avLst/>
          </a:prstGeom>
        </p:spPr>
      </p:pic>
      <p:sp>
        <p:nvSpPr>
          <p:cNvPr id="13" name="Object 12"/>
          <p:cNvSpPr/>
          <p:nvPr/>
        </p:nvSpPr>
        <p:spPr>
          <a:xfrm>
            <a:off x="2047363" y="5670719"/>
            <a:ext cx="4189952" cy="175216"/>
          </a:xfrm>
          <a:prstGeom prst="rect">
            <a:avLst/>
          </a:prstGeom>
          <a:noFill/>
        </p:spPr>
        <p:txBody>
          <a:bodyPr wrap="square" lIns="0" tIns="0" rIns="0" bIns="0" rtlCol="0" anchor="t"/>
          <a:lstStyle/>
          <a:p>
            <a:pPr algn="ctr">
              <a:lnSpc>
                <a:spcPts val="1848"/>
              </a:lnSpc>
              <a:spcAft>
                <a:spcPts val="600"/>
              </a:spcAft>
              <a:buNone/>
            </a:pPr>
            <a:r>
              <a:rPr lang="en-US" sz="1700">
                <a:solidFill>
                  <a:srgbClr val="FFFFFF"/>
                </a:solidFill>
                <a:latin typeface="Montserrat Light" pitchFamily="34" charset="0"/>
                <a:ea typeface="Montserrat Light" pitchFamily="34" charset="-122"/>
                <a:cs typeface="Montserrat Light" pitchFamily="34" charset="-120"/>
              </a:rPr>
              <a:t>Maintain Safety</a:t>
            </a:r>
            <a:endParaRPr lang="en-US"/>
          </a:p>
        </p:txBody>
      </p:sp>
      <p:pic>
        <p:nvPicPr>
          <p:cNvPr id="15" name="Object 14"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90309" y="4485153"/>
            <a:ext cx="512610" cy="714196"/>
          </a:xfrm>
          <a:prstGeom prst="rect">
            <a:avLst/>
          </a:prstGeom>
        </p:spPr>
      </p:pic>
      <p:sp>
        <p:nvSpPr>
          <p:cNvPr id="16" name="Object 15"/>
          <p:cNvSpPr/>
          <p:nvPr/>
        </p:nvSpPr>
        <p:spPr>
          <a:xfrm>
            <a:off x="5951637" y="5670719"/>
            <a:ext cx="3934147" cy="409854"/>
          </a:xfrm>
          <a:prstGeom prst="rect">
            <a:avLst/>
          </a:prstGeom>
          <a:noFill/>
        </p:spPr>
        <p:txBody>
          <a:bodyPr wrap="square" lIns="0" tIns="0" rIns="0" bIns="0" rtlCol="0" anchor="t"/>
          <a:lstStyle/>
          <a:p>
            <a:pPr algn="ctr">
              <a:lnSpc>
                <a:spcPts val="1848"/>
              </a:lnSpc>
              <a:spcAft>
                <a:spcPts val="600"/>
              </a:spcAft>
              <a:buNone/>
            </a:pPr>
            <a:r>
              <a:rPr lang="en-US" sz="1700">
                <a:solidFill>
                  <a:srgbClr val="FFFFFF"/>
                </a:solidFill>
                <a:latin typeface="Montserrat Light" pitchFamily="34" charset="0"/>
                <a:ea typeface="Montserrat Light" pitchFamily="34" charset="-122"/>
                <a:cs typeface="Montserrat Light" pitchFamily="34" charset="-120"/>
              </a:rPr>
              <a:t>Focus on HDD, Microtunneling,</a:t>
            </a:r>
            <a:br>
              <a:rPr lang="en-US" sz="1700">
                <a:solidFill>
                  <a:srgbClr val="FFFFFF"/>
                </a:solidFill>
                <a:latin typeface="Montserrat Light" pitchFamily="34" charset="0"/>
                <a:ea typeface="Montserrat Light" pitchFamily="34" charset="-122"/>
                <a:cs typeface="Montserrat Light" pitchFamily="34" charset="-120"/>
              </a:rPr>
            </a:br>
            <a:r>
              <a:rPr lang="en-US" sz="1700">
                <a:solidFill>
                  <a:srgbClr val="FFFFFF"/>
                </a:solidFill>
                <a:latin typeface="Montserrat Light" pitchFamily="34" charset="0"/>
                <a:ea typeface="Montserrat Light" pitchFamily="34" charset="-122"/>
                <a:cs typeface="Montserrat Light" pitchFamily="34" charset="-120"/>
              </a:rPr>
              <a:t>Auger Boring</a:t>
            </a:r>
            <a:endParaRPr lang="en-US"/>
          </a:p>
        </p:txBody>
      </p:sp>
      <p:pic>
        <p:nvPicPr>
          <p:cNvPr id="21" name="Picture 20">
            <a:extLst>
              <a:ext uri="{FF2B5EF4-FFF2-40B4-BE49-F238E27FC236}">
                <a16:creationId xmlns:a16="http://schemas.microsoft.com/office/drawing/2014/main" id="{2374833F-7BD9-4339-9028-E2028B15B544}"/>
              </a:ext>
            </a:extLst>
          </p:cNvPr>
          <p:cNvPicPr>
            <a:picLocks noChangeAspect="1"/>
          </p:cNvPicPr>
          <p:nvPr/>
        </p:nvPicPr>
        <p:blipFill>
          <a:blip r:embed="rId11"/>
          <a:stretch>
            <a:fillRect/>
          </a:stretch>
        </p:blipFill>
        <p:spPr>
          <a:xfrm>
            <a:off x="9363795" y="1774104"/>
            <a:ext cx="1147096" cy="1069327"/>
          </a:xfrm>
          <a:prstGeom prst="rect">
            <a:avLst/>
          </a:prstGeom>
        </p:spPr>
      </p:pic>
      <p:grpSp>
        <p:nvGrpSpPr>
          <p:cNvPr id="22" name="Group 21">
            <a:extLst>
              <a:ext uri="{FF2B5EF4-FFF2-40B4-BE49-F238E27FC236}">
                <a16:creationId xmlns:a16="http://schemas.microsoft.com/office/drawing/2014/main" id="{ED4A0BDB-DB54-4B13-B256-67027BD8DF00}"/>
              </a:ext>
            </a:extLst>
          </p:cNvPr>
          <p:cNvGrpSpPr/>
          <p:nvPr/>
        </p:nvGrpSpPr>
        <p:grpSpPr>
          <a:xfrm>
            <a:off x="257581" y="-26387"/>
            <a:ext cx="1445131" cy="1414743"/>
            <a:chOff x="257581" y="-26387"/>
            <a:chExt cx="1445131" cy="1414743"/>
          </a:xfrm>
        </p:grpSpPr>
        <p:pic>
          <p:nvPicPr>
            <p:cNvPr id="23" name="Object 25" descr="preencoded.png">
              <a:extLst>
                <a:ext uri="{FF2B5EF4-FFF2-40B4-BE49-F238E27FC236}">
                  <a16:creationId xmlns:a16="http://schemas.microsoft.com/office/drawing/2014/main" id="{03E3E0DC-AEC1-4D4E-B397-1C4C210BB6D1}"/>
                </a:ext>
              </a:extLst>
            </p:cNvPr>
            <p:cNvPicPr>
              <a:picLocks noChangeAspect="1"/>
            </p:cNvPicPr>
            <p:nvPr/>
          </p:nvPicPr>
          <p:blipFill>
            <a:blip r:embed="rId12">
              <a:alphaModFix amt="35000"/>
            </a:blip>
            <a:srcRect l="-23000" t="-23000" r="-23000" b="-23000"/>
            <a:stretch/>
          </p:blipFill>
          <p:spPr>
            <a:xfrm>
              <a:off x="257581" y="122564"/>
              <a:ext cx="556551" cy="1049858"/>
            </a:xfrm>
            <a:prstGeom prst="rect">
              <a:avLst/>
            </a:prstGeom>
          </p:spPr>
        </p:pic>
        <p:pic>
          <p:nvPicPr>
            <p:cNvPr id="24" name="Object 26" descr="preencoded.png">
              <a:extLst>
                <a:ext uri="{FF2B5EF4-FFF2-40B4-BE49-F238E27FC236}">
                  <a16:creationId xmlns:a16="http://schemas.microsoft.com/office/drawing/2014/main" id="{67233A87-0D90-419B-9C37-3E51214A76CF}"/>
                </a:ext>
              </a:extLst>
            </p:cNvPr>
            <p:cNvPicPr>
              <a:picLocks noChangeAspect="1"/>
            </p:cNvPicPr>
            <p:nvPr/>
          </p:nvPicPr>
          <p:blipFill>
            <a:blip r:embed="rId13">
              <a:alphaModFix amt="35000"/>
            </a:blip>
            <a:srcRect l="-50000" t="-50000" r="-50000" b="-50000"/>
            <a:stretch/>
          </p:blipFill>
          <p:spPr>
            <a:xfrm>
              <a:off x="574678" y="-26387"/>
              <a:ext cx="1128034" cy="1414743"/>
            </a:xfrm>
            <a:prstGeom prst="rect">
              <a:avLst/>
            </a:prstGeom>
          </p:spPr>
        </p:pic>
      </p:grpSp>
      <p:sp>
        <p:nvSpPr>
          <p:cNvPr id="25" name="TextBox 24">
            <a:extLst>
              <a:ext uri="{FF2B5EF4-FFF2-40B4-BE49-F238E27FC236}">
                <a16:creationId xmlns:a16="http://schemas.microsoft.com/office/drawing/2014/main" id="{7144B8C2-D3AD-473B-90CD-89F38C660ABE}"/>
              </a:ext>
            </a:extLst>
          </p:cNvPr>
          <p:cNvSpPr txBox="1"/>
          <p:nvPr/>
        </p:nvSpPr>
        <p:spPr>
          <a:xfrm>
            <a:off x="11653844" y="6337636"/>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3">
            <a:alphaModFix amt="4000"/>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lIns="0" tIns="0" rIns="0" bIns="0" rtlCol="0" anchor="t"/>
          <a:lstStyle/>
          <a:p>
            <a:pPr algn="ctr">
              <a:lnSpc>
                <a:spcPts val="4174"/>
              </a:lnSpc>
              <a:spcAft>
                <a:spcPts val="600"/>
              </a:spcAft>
              <a:buNone/>
            </a:pPr>
            <a:r>
              <a:rPr lang="en-US" sz="4000">
                <a:solidFill>
                  <a:srgbClr val="080B12"/>
                </a:solidFill>
                <a:latin typeface="Montserrat ExtraLight" pitchFamily="34" charset="0"/>
                <a:ea typeface="Montserrat ExtraLight" pitchFamily="34" charset="-122"/>
                <a:cs typeface="Montserrat ExtraLight" pitchFamily="34" charset="-120"/>
              </a:rPr>
              <a:t>Recommendations</a:t>
            </a:r>
            <a:endParaRPr lang="en-US"/>
          </a:p>
        </p:txBody>
      </p:sp>
      <p:sp>
        <p:nvSpPr>
          <p:cNvPr id="4" name="Object 3"/>
          <p:cNvSpPr/>
          <p:nvPr/>
        </p:nvSpPr>
        <p:spPr>
          <a:xfrm>
            <a:off x="3611124" y="2060316"/>
            <a:ext cx="6565889" cy="292808"/>
          </a:xfrm>
          <a:prstGeom prst="rect">
            <a:avLst/>
          </a:prstGeom>
          <a:noFill/>
        </p:spPr>
        <p:txBody>
          <a:bodyPr wrap="square" lIns="0" tIns="0" rIns="0" bIns="0" rtlCol="0" anchor="t"/>
          <a:lstStyle/>
          <a:p>
            <a:pPr algn="l">
              <a:lnSpc>
                <a:spcPts val="1848"/>
              </a:lnSpc>
              <a:spcAft>
                <a:spcPts val="600"/>
              </a:spcAft>
              <a:buNone/>
            </a:pPr>
            <a:r>
              <a:rPr lang="en-US" sz="2000">
                <a:solidFill>
                  <a:srgbClr val="080B12"/>
                </a:solidFill>
                <a:latin typeface="Montserrat Light" pitchFamily="34" charset="0"/>
              </a:rPr>
              <a:t>Research Methods to Decrease Drilling Mud Costs</a:t>
            </a:r>
            <a:endParaRPr lang="en-US" sz="2400"/>
          </a:p>
        </p:txBody>
      </p:sp>
      <p:pic>
        <p:nvPicPr>
          <p:cNvPr id="5" name="Object 4"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42558" y="1969375"/>
            <a:ext cx="165948" cy="357098"/>
          </a:xfrm>
          <a:prstGeom prst="rect">
            <a:avLst/>
          </a:prstGeom>
        </p:spPr>
      </p:pic>
      <p:pic>
        <p:nvPicPr>
          <p:cNvPr id="3" name="Object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05440" y="3108666"/>
            <a:ext cx="222492" cy="357098"/>
          </a:xfrm>
          <a:prstGeom prst="rect">
            <a:avLst/>
          </a:prstGeom>
        </p:spPr>
      </p:pic>
      <p:sp>
        <p:nvSpPr>
          <p:cNvPr id="6" name="Object 5"/>
          <p:cNvSpPr/>
          <p:nvPr/>
        </p:nvSpPr>
        <p:spPr>
          <a:xfrm>
            <a:off x="3611124" y="3186117"/>
            <a:ext cx="4156513" cy="433383"/>
          </a:xfrm>
          <a:prstGeom prst="rect">
            <a:avLst/>
          </a:prstGeom>
          <a:noFill/>
        </p:spPr>
        <p:txBody>
          <a:bodyPr wrap="square" lIns="0" tIns="0" rIns="0" bIns="0" rtlCol="0" anchor="t"/>
          <a:lstStyle/>
          <a:p>
            <a:pPr algn="l">
              <a:lnSpc>
                <a:spcPts val="1848"/>
              </a:lnSpc>
              <a:spcAft>
                <a:spcPts val="600"/>
              </a:spcAft>
              <a:buNone/>
            </a:pPr>
            <a:r>
              <a:rPr lang="en-US" sz="2000">
                <a:solidFill>
                  <a:srgbClr val="080B12"/>
                </a:solidFill>
                <a:latin typeface="Montserrat Light" pitchFamily="34" charset="0"/>
              </a:rPr>
              <a:t>Research Underwater MASW</a:t>
            </a:r>
            <a:endParaRPr lang="en-US" sz="2000"/>
          </a:p>
        </p:txBody>
      </p:sp>
      <p:pic>
        <p:nvPicPr>
          <p:cNvPr id="7" name="Object 6"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05443" y="4286057"/>
            <a:ext cx="240178" cy="357098"/>
          </a:xfrm>
          <a:prstGeom prst="rect">
            <a:avLst/>
          </a:prstGeom>
        </p:spPr>
      </p:pic>
      <p:sp>
        <p:nvSpPr>
          <p:cNvPr id="8" name="Object 7"/>
          <p:cNvSpPr/>
          <p:nvPr/>
        </p:nvSpPr>
        <p:spPr>
          <a:xfrm>
            <a:off x="3611124" y="4376998"/>
            <a:ext cx="5929300" cy="266156"/>
          </a:xfrm>
          <a:prstGeom prst="rect">
            <a:avLst/>
          </a:prstGeom>
          <a:noFill/>
        </p:spPr>
        <p:txBody>
          <a:bodyPr wrap="square" lIns="0" tIns="0" rIns="0" bIns="0" rtlCol="0" anchor="t"/>
          <a:lstStyle/>
          <a:p>
            <a:pPr algn="l">
              <a:lnSpc>
                <a:spcPts val="1848"/>
              </a:lnSpc>
              <a:spcAft>
                <a:spcPts val="600"/>
              </a:spcAft>
              <a:buNone/>
            </a:pPr>
            <a:r>
              <a:rPr lang="en-US" sz="2000">
                <a:solidFill>
                  <a:srgbClr val="080B12"/>
                </a:solidFill>
                <a:latin typeface="Montserrat Light" pitchFamily="34" charset="0"/>
              </a:rPr>
              <a:t>Create Geotechnical Information Database</a:t>
            </a:r>
            <a:endParaRPr lang="en-US" sz="2000"/>
          </a:p>
        </p:txBody>
      </p:sp>
      <p:grpSp>
        <p:nvGrpSpPr>
          <p:cNvPr id="11" name="Group 10">
            <a:extLst>
              <a:ext uri="{FF2B5EF4-FFF2-40B4-BE49-F238E27FC236}">
                <a16:creationId xmlns:a16="http://schemas.microsoft.com/office/drawing/2014/main" id="{11BDFD5D-97C4-4050-9667-8AE49CD8C9AF}"/>
              </a:ext>
            </a:extLst>
          </p:cNvPr>
          <p:cNvGrpSpPr/>
          <p:nvPr/>
        </p:nvGrpSpPr>
        <p:grpSpPr>
          <a:xfrm>
            <a:off x="257581" y="-26387"/>
            <a:ext cx="1445131" cy="1414743"/>
            <a:chOff x="257581" y="-26387"/>
            <a:chExt cx="1445131" cy="1414743"/>
          </a:xfrm>
        </p:grpSpPr>
        <p:pic>
          <p:nvPicPr>
            <p:cNvPr id="12" name="Object 25" descr="preencoded.png">
              <a:extLst>
                <a:ext uri="{FF2B5EF4-FFF2-40B4-BE49-F238E27FC236}">
                  <a16:creationId xmlns:a16="http://schemas.microsoft.com/office/drawing/2014/main" id="{7AF3AA08-EFBD-472F-A3D8-BC1ECA54ADBA}"/>
                </a:ext>
              </a:extLst>
            </p:cNvPr>
            <p:cNvPicPr>
              <a:picLocks noChangeAspect="1"/>
            </p:cNvPicPr>
            <p:nvPr/>
          </p:nvPicPr>
          <p:blipFill>
            <a:blip r:embed="rId10">
              <a:alphaModFix amt="35000"/>
            </a:blip>
            <a:srcRect l="-23000" t="-23000" r="-23000" b="-23000"/>
            <a:stretch/>
          </p:blipFill>
          <p:spPr>
            <a:xfrm>
              <a:off x="257581" y="122564"/>
              <a:ext cx="556551" cy="1049858"/>
            </a:xfrm>
            <a:prstGeom prst="rect">
              <a:avLst/>
            </a:prstGeom>
          </p:spPr>
        </p:pic>
        <p:pic>
          <p:nvPicPr>
            <p:cNvPr id="13" name="Object 26" descr="preencoded.png">
              <a:extLst>
                <a:ext uri="{FF2B5EF4-FFF2-40B4-BE49-F238E27FC236}">
                  <a16:creationId xmlns:a16="http://schemas.microsoft.com/office/drawing/2014/main" id="{08F16EF2-4874-4FEC-A8B4-49E1012012C1}"/>
                </a:ext>
              </a:extLst>
            </p:cNvPr>
            <p:cNvPicPr>
              <a:picLocks noChangeAspect="1"/>
            </p:cNvPicPr>
            <p:nvPr/>
          </p:nvPicPr>
          <p:blipFill>
            <a:blip r:embed="rId11">
              <a:alphaModFix amt="35000"/>
            </a:blip>
            <a:srcRect l="-50000" t="-50000" r="-50000" b="-50000"/>
            <a:stretch/>
          </p:blipFill>
          <p:spPr>
            <a:xfrm>
              <a:off x="574678" y="-26387"/>
              <a:ext cx="1128034" cy="1414743"/>
            </a:xfrm>
            <a:prstGeom prst="rect">
              <a:avLst/>
            </a:prstGeom>
          </p:spPr>
        </p:pic>
      </p:grpSp>
      <p:sp>
        <p:nvSpPr>
          <p:cNvPr id="14" name="TextBox 13">
            <a:extLst>
              <a:ext uri="{FF2B5EF4-FFF2-40B4-BE49-F238E27FC236}">
                <a16:creationId xmlns:a16="http://schemas.microsoft.com/office/drawing/2014/main" id="{A255B639-EC4C-472F-9C77-F88F3B431BEC}"/>
              </a:ext>
            </a:extLst>
          </p:cNvPr>
          <p:cNvSpPr txBox="1"/>
          <p:nvPr/>
        </p:nvSpPr>
        <p:spPr>
          <a:xfrm>
            <a:off x="11544300" y="6337636"/>
            <a:ext cx="54942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29</a:t>
            </a:r>
          </a:p>
        </p:txBody>
      </p:sp>
      <p:sp>
        <p:nvSpPr>
          <p:cNvPr id="16" name="Object 7">
            <a:extLst>
              <a:ext uri="{FF2B5EF4-FFF2-40B4-BE49-F238E27FC236}">
                <a16:creationId xmlns:a16="http://schemas.microsoft.com/office/drawing/2014/main" id="{49CFD0C5-AA9F-48D8-BB1F-AD66664CA692}"/>
              </a:ext>
            </a:extLst>
          </p:cNvPr>
          <p:cNvSpPr/>
          <p:nvPr/>
        </p:nvSpPr>
        <p:spPr>
          <a:xfrm>
            <a:off x="2911801" y="5476147"/>
            <a:ext cx="427462" cy="175216"/>
          </a:xfrm>
          <a:prstGeom prst="rect">
            <a:avLst/>
          </a:prstGeom>
          <a:noFill/>
        </p:spPr>
        <p:txBody>
          <a:bodyPr wrap="square" lIns="0" tIns="0" rIns="0" bIns="0" rtlCol="0" anchor="t"/>
          <a:lstStyle/>
          <a:p>
            <a:pPr algn="l">
              <a:lnSpc>
                <a:spcPts val="1848"/>
              </a:lnSpc>
              <a:spcAft>
                <a:spcPts val="600"/>
              </a:spcAft>
              <a:buNone/>
            </a:pPr>
            <a:r>
              <a:rPr lang="en-US" sz="4000">
                <a:solidFill>
                  <a:srgbClr val="97AA0F"/>
                </a:solidFill>
                <a:latin typeface="Montserrat Light" pitchFamily="34" charset="0"/>
              </a:rPr>
              <a:t>4</a:t>
            </a:r>
            <a:endParaRPr lang="en-US" sz="4000">
              <a:solidFill>
                <a:srgbClr val="97AA0F"/>
              </a:solidFill>
            </a:endParaRPr>
          </a:p>
        </p:txBody>
      </p:sp>
      <p:sp>
        <p:nvSpPr>
          <p:cNvPr id="17" name="Object 7">
            <a:extLst>
              <a:ext uri="{FF2B5EF4-FFF2-40B4-BE49-F238E27FC236}">
                <a16:creationId xmlns:a16="http://schemas.microsoft.com/office/drawing/2014/main" id="{33BA1A11-2CB8-4FC1-87E1-ECEEBAA27E88}"/>
              </a:ext>
            </a:extLst>
          </p:cNvPr>
          <p:cNvSpPr/>
          <p:nvPr/>
        </p:nvSpPr>
        <p:spPr>
          <a:xfrm>
            <a:off x="3611124" y="5476147"/>
            <a:ext cx="5541950" cy="175216"/>
          </a:xfrm>
          <a:prstGeom prst="rect">
            <a:avLst/>
          </a:prstGeom>
          <a:noFill/>
        </p:spPr>
        <p:txBody>
          <a:bodyPr wrap="square" lIns="0" tIns="0" rIns="0" bIns="0" rtlCol="0" anchor="t"/>
          <a:lstStyle/>
          <a:p>
            <a:pPr algn="l">
              <a:lnSpc>
                <a:spcPts val="1848"/>
              </a:lnSpc>
              <a:spcAft>
                <a:spcPts val="600"/>
              </a:spcAft>
              <a:buNone/>
            </a:pPr>
            <a:r>
              <a:rPr lang="en-US" sz="2000">
                <a:solidFill>
                  <a:srgbClr val="080B12"/>
                </a:solidFill>
                <a:latin typeface="Montserrat Light" pitchFamily="34" charset="0"/>
              </a:rPr>
              <a:t>Consider Machine Learning and AI</a:t>
            </a:r>
            <a:endParaRPr lang="en-US"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000"/>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lIns="0" tIns="0" rIns="0" bIns="0" rtlCol="0" anchor="t"/>
          <a:lstStyle/>
          <a:p>
            <a:pPr algn="ctr">
              <a:lnSpc>
                <a:spcPts val="4174"/>
              </a:lnSpc>
              <a:spcAft>
                <a:spcPts val="600"/>
              </a:spcAft>
              <a:buNone/>
            </a:pPr>
            <a:r>
              <a:rPr lang="en-US" sz="4000">
                <a:solidFill>
                  <a:srgbClr val="080B12"/>
                </a:solidFill>
                <a:latin typeface="Montserrat ExtraLight" pitchFamily="34" charset="0"/>
              </a:rPr>
              <a:t>References</a:t>
            </a:r>
            <a:endParaRPr lang="en-US"/>
          </a:p>
        </p:txBody>
      </p:sp>
      <p:grpSp>
        <p:nvGrpSpPr>
          <p:cNvPr id="11" name="Group 10">
            <a:extLst>
              <a:ext uri="{FF2B5EF4-FFF2-40B4-BE49-F238E27FC236}">
                <a16:creationId xmlns:a16="http://schemas.microsoft.com/office/drawing/2014/main" id="{11BDFD5D-97C4-4050-9667-8AE49CD8C9AF}"/>
              </a:ext>
            </a:extLst>
          </p:cNvPr>
          <p:cNvGrpSpPr/>
          <p:nvPr/>
        </p:nvGrpSpPr>
        <p:grpSpPr>
          <a:xfrm>
            <a:off x="257581" y="-26387"/>
            <a:ext cx="1445131" cy="1414743"/>
            <a:chOff x="257581" y="-26387"/>
            <a:chExt cx="1445131" cy="1414743"/>
          </a:xfrm>
        </p:grpSpPr>
        <p:pic>
          <p:nvPicPr>
            <p:cNvPr id="12" name="Object 25" descr="preencoded.png">
              <a:extLst>
                <a:ext uri="{FF2B5EF4-FFF2-40B4-BE49-F238E27FC236}">
                  <a16:creationId xmlns:a16="http://schemas.microsoft.com/office/drawing/2014/main" id="{7AF3AA08-EFBD-472F-A3D8-BC1ECA54ADBA}"/>
                </a:ext>
              </a:extLst>
            </p:cNvPr>
            <p:cNvPicPr>
              <a:picLocks noChangeAspect="1"/>
            </p:cNvPicPr>
            <p:nvPr/>
          </p:nvPicPr>
          <p:blipFill>
            <a:blip r:embed="rId4">
              <a:alphaModFix amt="35000"/>
            </a:blip>
            <a:srcRect l="-23000" t="-23000" r="-23000" b="-23000"/>
            <a:stretch/>
          </p:blipFill>
          <p:spPr>
            <a:xfrm>
              <a:off x="257581" y="122564"/>
              <a:ext cx="556551" cy="1049858"/>
            </a:xfrm>
            <a:prstGeom prst="rect">
              <a:avLst/>
            </a:prstGeom>
          </p:spPr>
        </p:pic>
        <p:pic>
          <p:nvPicPr>
            <p:cNvPr id="13" name="Object 26" descr="preencoded.png">
              <a:extLst>
                <a:ext uri="{FF2B5EF4-FFF2-40B4-BE49-F238E27FC236}">
                  <a16:creationId xmlns:a16="http://schemas.microsoft.com/office/drawing/2014/main" id="{08F16EF2-4874-4FEC-A8B4-49E1012012C1}"/>
                </a:ext>
              </a:extLst>
            </p:cNvPr>
            <p:cNvPicPr>
              <a:picLocks noChangeAspect="1"/>
            </p:cNvPicPr>
            <p:nvPr/>
          </p:nvPicPr>
          <p:blipFill>
            <a:blip r:embed="rId5">
              <a:alphaModFix amt="35000"/>
            </a:blip>
            <a:srcRect l="-50000" t="-50000" r="-50000" b="-50000"/>
            <a:stretch/>
          </p:blipFill>
          <p:spPr>
            <a:xfrm>
              <a:off x="574678" y="-26387"/>
              <a:ext cx="1128034" cy="1414743"/>
            </a:xfrm>
            <a:prstGeom prst="rect">
              <a:avLst/>
            </a:prstGeom>
          </p:spPr>
        </p:pic>
      </p:grpSp>
      <p:sp>
        <p:nvSpPr>
          <p:cNvPr id="14" name="TextBox 13">
            <a:extLst>
              <a:ext uri="{FF2B5EF4-FFF2-40B4-BE49-F238E27FC236}">
                <a16:creationId xmlns:a16="http://schemas.microsoft.com/office/drawing/2014/main" id="{A255B639-EC4C-472F-9C77-F88F3B431BEC}"/>
              </a:ext>
            </a:extLst>
          </p:cNvPr>
          <p:cNvSpPr txBox="1"/>
          <p:nvPr/>
        </p:nvSpPr>
        <p:spPr>
          <a:xfrm>
            <a:off x="11544300" y="6337636"/>
            <a:ext cx="54942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30</a:t>
            </a:r>
          </a:p>
        </p:txBody>
      </p:sp>
      <p:graphicFrame>
        <p:nvGraphicFramePr>
          <p:cNvPr id="7" name="Table 6">
            <a:extLst>
              <a:ext uri="{FF2B5EF4-FFF2-40B4-BE49-F238E27FC236}">
                <a16:creationId xmlns:a16="http://schemas.microsoft.com/office/drawing/2014/main" id="{5D0AFB55-CCDD-480A-A612-1ED9DF1F05D0}"/>
              </a:ext>
            </a:extLst>
          </p:cNvPr>
          <p:cNvGraphicFramePr>
            <a:graphicFrameLocks noGrp="1"/>
          </p:cNvGraphicFramePr>
          <p:nvPr>
            <p:extLst>
              <p:ext uri="{D42A27DB-BD31-4B8C-83A1-F6EECF244321}">
                <p14:modId xmlns:p14="http://schemas.microsoft.com/office/powerpoint/2010/main" val="238163335"/>
              </p:ext>
            </p:extLst>
          </p:nvPr>
        </p:nvGraphicFramePr>
        <p:xfrm>
          <a:off x="574678" y="1172422"/>
          <a:ext cx="10877516" cy="5497446"/>
        </p:xfrm>
        <a:graphic>
          <a:graphicData uri="http://schemas.openxmlformats.org/drawingml/2006/table">
            <a:tbl>
              <a:tblPr firstRow="1" firstCol="1" bandRow="1">
                <a:tableStyleId>{5C22544A-7EE6-4342-B048-85BDC9FD1C3A}</a:tableStyleId>
              </a:tblPr>
              <a:tblGrid>
                <a:gridCol w="270678">
                  <a:extLst>
                    <a:ext uri="{9D8B030D-6E8A-4147-A177-3AD203B41FA5}">
                      <a16:colId xmlns:a16="http://schemas.microsoft.com/office/drawing/2014/main" val="2908118258"/>
                    </a:ext>
                  </a:extLst>
                </a:gridCol>
                <a:gridCol w="10606838">
                  <a:extLst>
                    <a:ext uri="{9D8B030D-6E8A-4147-A177-3AD203B41FA5}">
                      <a16:colId xmlns:a16="http://schemas.microsoft.com/office/drawing/2014/main" val="4252798672"/>
                    </a:ext>
                  </a:extLst>
                </a:gridCol>
              </a:tblGrid>
              <a:tr h="22202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L. Drozdiak, Interview with Lindsay Drozdiak, YPAC, 2020.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1983914464"/>
                  </a:ext>
                </a:extLst>
              </a:tr>
              <a:tr h="22202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[2]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Google, "Google Maps," 2020.</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923861774"/>
                  </a:ext>
                </a:extLst>
              </a:tr>
              <a:tr h="22202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[3]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P. Kelly, Interviewee, Interview with Paul Kelly. [Interview]. December 2020.</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2124800454"/>
                  </a:ext>
                </a:extLst>
              </a:tr>
              <a:tr h="22202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[4]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"Seismic Refraction What Is It?," Surface Search Inc., [Online]. Available: https://surfacesearch.com/seismic-refraction-what-is-it/. [Accessed 26 February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505829636"/>
                  </a:ext>
                </a:extLst>
              </a:tr>
              <a:tr h="22202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[5]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A. </a:t>
                      </a:r>
                      <a:r>
                        <a:rPr lang="en-US" sz="1000" b="0" err="1">
                          <a:solidFill>
                            <a:schemeClr val="tx1"/>
                          </a:solidFill>
                          <a:effectLst/>
                          <a:latin typeface="Montserrat Light" panose="020B0604020202020204" charset="0"/>
                        </a:rPr>
                        <a:t>McClymont</a:t>
                      </a:r>
                      <a:r>
                        <a:rPr lang="en-US" sz="1000" b="0">
                          <a:solidFill>
                            <a:schemeClr val="tx1"/>
                          </a:solidFill>
                          <a:effectLst/>
                          <a:latin typeface="Montserrat Light" panose="020B0604020202020204" charset="0"/>
                        </a:rPr>
                        <a:t>, E. Ernst, P. Bauman and D. Parker, "What Lies Beneath - Geophysical Approaches for Assessing Trenchless Water Crossings," in 12th International </a:t>
                      </a:r>
                      <a:r>
                        <a:rPr lang="en-US" sz="1000" b="0" err="1">
                          <a:solidFill>
                            <a:schemeClr val="tx1"/>
                          </a:solidFill>
                          <a:effectLst/>
                          <a:latin typeface="Montserrat Light" panose="020B0604020202020204" charset="0"/>
                        </a:rPr>
                        <a:t>Pipline</a:t>
                      </a:r>
                      <a:r>
                        <a:rPr lang="en-US" sz="1000" b="0">
                          <a:solidFill>
                            <a:schemeClr val="tx1"/>
                          </a:solidFill>
                          <a:effectLst/>
                          <a:latin typeface="Montserrat Light" panose="020B0604020202020204" charset="0"/>
                        </a:rPr>
                        <a:t> Conference, Calgary, 2018.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140505132"/>
                  </a:ext>
                </a:extLst>
              </a:tr>
              <a:tr h="22202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[6]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"Subsurface data in the Oil and Gas Industry," American Geosciences Institute, 1 June 2018. [Online]. Available: https://www.americangeosciences.org/geoscience-currents/subsurface-data-oil-and-gas-industry. [Accessed 26 February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3654881017"/>
                  </a:ext>
                </a:extLst>
              </a:tr>
              <a:tr h="22202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[7]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CONETEC, "MASW," CONETEC, [Online]. Available: https://www.conetec.com/services/geophysical-testing/masw. [Accessed 25 February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4175390301"/>
                  </a:ext>
                </a:extLst>
              </a:tr>
              <a:tr h="22202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[8]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MASW, "What is MASW," Park Seismic LLC, [Online]. Available: http://www.masw.com/WhatisMASW.html. [Accessed 26 February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3807063951"/>
                  </a:ext>
                </a:extLst>
              </a:tr>
              <a:tr h="22202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[9]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C. B. PARK, R. D. MILLER, J. XIA and J. IVANOV, "Multichannel analysis of surface waves (MASW) - Active and Passive Methods," Kansas Geological Survey, Lawrence, 2007.</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11591672"/>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[10]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"Introduction to Electrical Resistivity Imaging," Utility Survey Corporation, 11 April 2017. [Online]. Available: http://www.u-survey.com/blog/introduction-to-electrical-resistivity-imaging. [Accessed 26 February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1385343839"/>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[11]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"HDD Design Analyser," All About Pipelines, [Online]. Available: https://www.allaboutpipelines.com/HDD_Calculation/HDDDesignMethodology. [Accessed 28 January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1206461567"/>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[12]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AutoPIPE, Bentley, 2021.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869201568"/>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[13]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J. McClennon, Interviewee, Interview with Jamie McClennon. [Interview]. 17 March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3409647206"/>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[14]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C. Lenderbeck, Interviewee, Interview with Craig Lenderbeck. [Interview]. 16 March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740262895"/>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[15]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S. Wilson, Interviewee, Interview with Sam Wilson. [Interview]. 16 March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1357019950"/>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[16]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K. Roy, Interviewee, Interview with Kshama Roy. [Interview]. 2020.</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4138244923"/>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[17]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B. McClement, Interviewee, Interview with Ben McClement. [Interview]. 12 March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209312923"/>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[18]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K. Greco, Interviewee, Geotechnical Engineering Interview. [Interview]. 29 October 2020.</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3214402863"/>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[19]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J. Gunderson, Interviewee, Interview with Jason Gunderson. [Interview]. September 2020.</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808827238"/>
                  </a:ext>
                </a:extLst>
              </a:tr>
              <a:tr h="294530">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[20] </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tc>
                  <a:txBody>
                    <a:bodyPr/>
                    <a:lstStyle/>
                    <a:p>
                      <a:pPr marL="0" marR="0">
                        <a:lnSpc>
                          <a:spcPct val="107000"/>
                        </a:lnSpc>
                        <a:spcBef>
                          <a:spcPts val="0"/>
                        </a:spcBef>
                        <a:spcAft>
                          <a:spcPts val="800"/>
                        </a:spcAft>
                      </a:pPr>
                      <a:r>
                        <a:rPr lang="en-US" sz="1000" b="0">
                          <a:solidFill>
                            <a:schemeClr val="tx1"/>
                          </a:solidFill>
                          <a:effectLst/>
                          <a:latin typeface="Montserrat Light" panose="020B0604020202020204" charset="0"/>
                        </a:rPr>
                        <a:t>C. Park, Interviewee, Interview with </a:t>
                      </a:r>
                      <a:r>
                        <a:rPr lang="en-US" sz="1000" b="0" err="1">
                          <a:solidFill>
                            <a:schemeClr val="tx1"/>
                          </a:solidFill>
                          <a:effectLst/>
                          <a:latin typeface="Montserrat Light" panose="020B0604020202020204" charset="0"/>
                        </a:rPr>
                        <a:t>Choon</a:t>
                      </a:r>
                      <a:r>
                        <a:rPr lang="en-US" sz="1000" b="0">
                          <a:solidFill>
                            <a:schemeClr val="tx1"/>
                          </a:solidFill>
                          <a:effectLst/>
                          <a:latin typeface="Montserrat Light" panose="020B0604020202020204" charset="0"/>
                        </a:rPr>
                        <a:t> Park. [Interview]. 12 March 2021.</a:t>
                      </a:r>
                      <a:endParaRPr lang="en-US" sz="1000" b="0">
                        <a:solidFill>
                          <a:schemeClr val="tx1"/>
                        </a:solidFill>
                        <a:effectLst/>
                        <a:latin typeface="Montserrat Light" panose="020B0604020202020204" charset="0"/>
                        <a:ea typeface="Calibri" panose="020F0502020204030204" pitchFamily="34" charset="0"/>
                        <a:cs typeface="Times New Roman" panose="02020603050405020304" pitchFamily="18" charset="0"/>
                      </a:endParaRPr>
                    </a:p>
                  </a:txBody>
                  <a:tcPr marL="3198" marR="3198" marT="3198" marB="3198">
                    <a:noFill/>
                  </a:tcPr>
                </a:tc>
                <a:extLst>
                  <a:ext uri="{0D108BD9-81ED-4DB2-BD59-A6C34878D82A}">
                    <a16:rowId xmlns:a16="http://schemas.microsoft.com/office/drawing/2014/main" val="1756762919"/>
                  </a:ext>
                </a:extLst>
              </a:tr>
            </a:tbl>
          </a:graphicData>
        </a:graphic>
      </p:graphicFrame>
    </p:spTree>
    <p:extLst>
      <p:ext uri="{BB962C8B-B14F-4D97-AF65-F5344CB8AC3E}">
        <p14:creationId xmlns:p14="http://schemas.microsoft.com/office/powerpoint/2010/main" val="13642438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A310804-D9A7-47AA-9191-CDCE8F568003}"/>
              </a:ext>
            </a:extLst>
          </p:cNvPr>
          <p:cNvSpPr/>
          <p:nvPr/>
        </p:nvSpPr>
        <p:spPr>
          <a:xfrm>
            <a:off x="4635697" y="4556760"/>
            <a:ext cx="714196" cy="32229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1"/>
          <p:cNvSpPr/>
          <p:nvPr/>
        </p:nvSpPr>
        <p:spPr>
          <a:xfrm>
            <a:off x="0" y="0"/>
            <a:ext cx="3965365" cy="6865808"/>
          </a:xfrm>
          <a:prstGeom prst="rect">
            <a:avLst/>
          </a:prstGeom>
          <a:solidFill>
            <a:srgbClr val="080B12"/>
          </a:solidFill>
        </p:spPr>
        <p:txBody>
          <a:bodyPr/>
          <a:lstStyle/>
          <a:p>
            <a:endParaRPr lang="en-US"/>
          </a:p>
        </p:txBody>
      </p:sp>
      <p:sp>
        <p:nvSpPr>
          <p:cNvPr id="3" name="Object 2"/>
          <p:cNvSpPr/>
          <p:nvPr/>
        </p:nvSpPr>
        <p:spPr>
          <a:xfrm>
            <a:off x="76205" y="2823266"/>
            <a:ext cx="3857625" cy="696294"/>
          </a:xfrm>
          <a:prstGeom prst="rect">
            <a:avLst/>
          </a:prstGeom>
          <a:noFill/>
        </p:spPr>
        <p:txBody>
          <a:bodyPr wrap="square" lIns="0" tIns="0" rIns="0" bIns="0" rtlCol="0" anchor="t"/>
          <a:lstStyle/>
          <a:p>
            <a:pPr algn="ctr">
              <a:lnSpc>
                <a:spcPts val="2047"/>
              </a:lnSpc>
              <a:spcAft>
                <a:spcPts val="600"/>
              </a:spcAft>
              <a:buNone/>
            </a:pPr>
            <a:r>
              <a:rPr lang="en-US" sz="2800">
                <a:solidFill>
                  <a:srgbClr val="FFFFFF"/>
                </a:solidFill>
                <a:latin typeface="Montserrat ExtraLight" pitchFamily="34" charset="0"/>
                <a:ea typeface="Montserrat ExtraLight" pitchFamily="34" charset="-122"/>
                <a:cs typeface="Montserrat ExtraLight" pitchFamily="34" charset="-120"/>
              </a:rPr>
              <a:t>Acknowledgments</a:t>
            </a:r>
            <a:endParaRPr lang="en-US" sz="2800"/>
          </a:p>
        </p:txBody>
      </p:sp>
      <p:pic>
        <p:nvPicPr>
          <p:cNvPr id="4" name="Object 3" descr="preencoded.png"/>
          <p:cNvPicPr>
            <a:picLocks noChangeAspect="1"/>
          </p:cNvPicPr>
          <p:nvPr/>
        </p:nvPicPr>
        <p:blipFill>
          <a:blip r:embed="rId3"/>
          <a:srcRect r="-11940" b="-11940"/>
          <a:stretch/>
        </p:blipFill>
        <p:spPr>
          <a:xfrm>
            <a:off x="4635697" y="1209944"/>
            <a:ext cx="714196" cy="714196"/>
          </a:xfrm>
          <a:prstGeom prst="rect">
            <a:avLst/>
          </a:prstGeom>
        </p:spPr>
      </p:pic>
      <p:sp>
        <p:nvSpPr>
          <p:cNvPr id="5" name="Object 4"/>
          <p:cNvSpPr/>
          <p:nvPr/>
        </p:nvSpPr>
        <p:spPr>
          <a:xfrm>
            <a:off x="5540346" y="1181376"/>
            <a:ext cx="3237690" cy="1583040"/>
          </a:xfrm>
          <a:prstGeom prst="rect">
            <a:avLst/>
          </a:prstGeom>
          <a:noFill/>
        </p:spPr>
        <p:txBody>
          <a:bodyPr wrap="square" lIns="0" tIns="0" rIns="0" bIns="0" rtlCol="0" anchor="t"/>
          <a:lstStyle/>
          <a:p>
            <a:pPr algn="l">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Linsday Drozdiak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Katia Greco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Dale Madsen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Rob Purcell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Craig Schell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Mustafa Yulek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Jason Gunderson</a:t>
            </a:r>
            <a:endParaRPr lang="en-US"/>
          </a:p>
        </p:txBody>
      </p:sp>
      <p:sp>
        <p:nvSpPr>
          <p:cNvPr id="6" name="Object 5"/>
          <p:cNvSpPr/>
          <p:nvPr/>
        </p:nvSpPr>
        <p:spPr>
          <a:xfrm>
            <a:off x="5540346" y="2878688"/>
            <a:ext cx="3237690" cy="135221"/>
          </a:xfrm>
          <a:prstGeom prst="rect">
            <a:avLst/>
          </a:prstGeom>
          <a:noFill/>
        </p:spPr>
        <p:txBody>
          <a:bodyPr wrap="square" lIns="0" tIns="0" rIns="0" bIns="0" rtlCol="0" anchor="t"/>
          <a:lstStyle/>
          <a:p>
            <a:pPr algn="l">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TC Energy</a:t>
            </a:r>
            <a:endParaRPr lang="en-US"/>
          </a:p>
        </p:txBody>
      </p:sp>
      <p:grpSp>
        <p:nvGrpSpPr>
          <p:cNvPr id="32" name="Group 31">
            <a:extLst>
              <a:ext uri="{FF2B5EF4-FFF2-40B4-BE49-F238E27FC236}">
                <a16:creationId xmlns:a16="http://schemas.microsoft.com/office/drawing/2014/main" id="{AAB5FB0B-3185-4ECF-98CB-5317BE792D5C}"/>
              </a:ext>
            </a:extLst>
          </p:cNvPr>
          <p:cNvGrpSpPr/>
          <p:nvPr/>
        </p:nvGrpSpPr>
        <p:grpSpPr>
          <a:xfrm>
            <a:off x="4635697" y="3322400"/>
            <a:ext cx="4142339" cy="714196"/>
            <a:chOff x="4635697" y="3490040"/>
            <a:chExt cx="4142339" cy="714196"/>
          </a:xfrm>
        </p:grpSpPr>
        <p:pic>
          <p:nvPicPr>
            <p:cNvPr id="7" name="Object 6" descr="preencoded.png"/>
            <p:cNvPicPr>
              <a:picLocks noChangeAspect="1"/>
            </p:cNvPicPr>
            <p:nvPr/>
          </p:nvPicPr>
          <p:blipFill>
            <a:blip r:embed="rId4"/>
            <a:srcRect r="-11940" b="-11940"/>
            <a:stretch/>
          </p:blipFill>
          <p:spPr>
            <a:xfrm>
              <a:off x="4635697" y="3490040"/>
              <a:ext cx="714196" cy="714196"/>
            </a:xfrm>
            <a:prstGeom prst="rect">
              <a:avLst/>
            </a:prstGeom>
          </p:spPr>
        </p:pic>
        <p:sp>
          <p:nvSpPr>
            <p:cNvPr id="8" name="Object 7"/>
            <p:cNvSpPr/>
            <p:nvPr/>
          </p:nvSpPr>
          <p:spPr>
            <a:xfrm>
              <a:off x="5540346" y="3503181"/>
              <a:ext cx="3237690" cy="409854"/>
            </a:xfrm>
            <a:prstGeom prst="rect">
              <a:avLst/>
            </a:prstGeom>
            <a:noFill/>
          </p:spPr>
          <p:txBody>
            <a:bodyPr wrap="square" lIns="0" tIns="0" rIns="0" bIns="0" rtlCol="0" anchor="t"/>
            <a:lstStyle/>
            <a:p>
              <a:pPr algn="l">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Paul Kelly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Derek McLean</a:t>
              </a:r>
              <a:endParaRPr lang="en-US"/>
            </a:p>
          </p:txBody>
        </p:sp>
        <p:sp>
          <p:nvSpPr>
            <p:cNvPr id="9" name="Object 8"/>
            <p:cNvSpPr/>
            <p:nvPr/>
          </p:nvSpPr>
          <p:spPr>
            <a:xfrm>
              <a:off x="5540346" y="4027306"/>
              <a:ext cx="3237690" cy="135221"/>
            </a:xfrm>
            <a:prstGeom prst="rect">
              <a:avLst/>
            </a:prstGeom>
            <a:noFill/>
          </p:spPr>
          <p:txBody>
            <a:bodyPr wrap="square" lIns="0" tIns="0" rIns="0" bIns="0" rtlCol="0" anchor="t"/>
            <a:lstStyle/>
            <a:p>
              <a:pPr algn="l">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Surerus Murphy</a:t>
              </a:r>
              <a:endParaRPr lang="en-US"/>
            </a:p>
          </p:txBody>
        </p:sp>
      </p:grpSp>
      <p:grpSp>
        <p:nvGrpSpPr>
          <p:cNvPr id="30" name="Group 29">
            <a:extLst>
              <a:ext uri="{FF2B5EF4-FFF2-40B4-BE49-F238E27FC236}">
                <a16:creationId xmlns:a16="http://schemas.microsoft.com/office/drawing/2014/main" id="{C4403BF4-4844-4CAC-AC3E-2D7658C5EA5F}"/>
              </a:ext>
            </a:extLst>
          </p:cNvPr>
          <p:cNvGrpSpPr/>
          <p:nvPr/>
        </p:nvGrpSpPr>
        <p:grpSpPr>
          <a:xfrm>
            <a:off x="5540346" y="4415905"/>
            <a:ext cx="3237690" cy="659346"/>
            <a:chOff x="5540346" y="5046532"/>
            <a:chExt cx="3237690" cy="659346"/>
          </a:xfrm>
        </p:grpSpPr>
        <p:sp>
          <p:nvSpPr>
            <p:cNvPr id="11" name="Object 10"/>
            <p:cNvSpPr/>
            <p:nvPr/>
          </p:nvSpPr>
          <p:spPr>
            <a:xfrm>
              <a:off x="5540346" y="5046532"/>
              <a:ext cx="3237690" cy="409854"/>
            </a:xfrm>
            <a:prstGeom prst="rect">
              <a:avLst/>
            </a:prstGeom>
            <a:noFill/>
          </p:spPr>
          <p:txBody>
            <a:bodyPr wrap="square" lIns="0" tIns="0" rIns="0" bIns="0" rtlCol="0" anchor="t"/>
            <a:lstStyle/>
            <a:p>
              <a:pPr algn="l">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Sam Wilson                            </a:t>
              </a:r>
              <a:r>
                <a:rPr lang="en-US" sz="1700">
                  <a:solidFill>
                    <a:srgbClr val="080B12"/>
                  </a:solidFill>
                  <a:latin typeface="Montserrat Light" pitchFamily="34" charset="0"/>
                </a:rPr>
                <a:t>Craig </a:t>
              </a:r>
              <a:r>
                <a:rPr lang="en-US" sz="1700" err="1">
                  <a:solidFill>
                    <a:srgbClr val="080B12"/>
                  </a:solidFill>
                  <a:latin typeface="Montserrat Light" pitchFamily="34" charset="0"/>
                </a:rPr>
                <a:t>Lenderbeck</a:t>
              </a:r>
              <a:endParaRPr lang="en-US"/>
            </a:p>
          </p:txBody>
        </p:sp>
        <p:sp>
          <p:nvSpPr>
            <p:cNvPr id="12" name="Object 11"/>
            <p:cNvSpPr/>
            <p:nvPr/>
          </p:nvSpPr>
          <p:spPr>
            <a:xfrm>
              <a:off x="5540346" y="5570657"/>
              <a:ext cx="3237690" cy="135221"/>
            </a:xfrm>
            <a:prstGeom prst="rect">
              <a:avLst/>
            </a:prstGeom>
            <a:noFill/>
          </p:spPr>
          <p:txBody>
            <a:bodyPr wrap="square" lIns="0" tIns="0" rIns="0" bIns="0" rtlCol="0" anchor="t"/>
            <a:lstStyle/>
            <a:p>
              <a:pPr algn="l">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CCI Solutions</a:t>
              </a:r>
              <a:endParaRPr lang="en-US"/>
            </a:p>
          </p:txBody>
        </p:sp>
      </p:grpSp>
      <p:pic>
        <p:nvPicPr>
          <p:cNvPr id="13" name="Object 12" descr="preencoded.png"/>
          <p:cNvPicPr>
            <a:picLocks noChangeAspect="1"/>
          </p:cNvPicPr>
          <p:nvPr/>
        </p:nvPicPr>
        <p:blipFill rotWithShape="1">
          <a:blip r:embed="rId5"/>
          <a:srcRect t="1" r="63712" b="-8051"/>
          <a:stretch/>
        </p:blipFill>
        <p:spPr>
          <a:xfrm>
            <a:off x="8243997" y="1163648"/>
            <a:ext cx="605765" cy="714196"/>
          </a:xfrm>
          <a:prstGeom prst="rect">
            <a:avLst/>
          </a:prstGeom>
        </p:spPr>
      </p:pic>
      <p:sp>
        <p:nvSpPr>
          <p:cNvPr id="14" name="Object 13"/>
          <p:cNvSpPr/>
          <p:nvPr/>
        </p:nvSpPr>
        <p:spPr>
          <a:xfrm>
            <a:off x="9148646" y="1294108"/>
            <a:ext cx="3237690" cy="175216"/>
          </a:xfrm>
          <a:prstGeom prst="rect">
            <a:avLst/>
          </a:prstGeom>
          <a:noFill/>
        </p:spPr>
        <p:txBody>
          <a:bodyPr wrap="square" lIns="0" tIns="0" rIns="0" bIns="0" rtlCol="0" anchor="t"/>
          <a:lstStyle/>
          <a:p>
            <a:pPr algn="l">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Kshama Roy</a:t>
            </a:r>
            <a:endParaRPr lang="en-US"/>
          </a:p>
        </p:txBody>
      </p:sp>
      <p:sp>
        <p:nvSpPr>
          <p:cNvPr id="15" name="Object 14"/>
          <p:cNvSpPr/>
          <p:nvPr/>
        </p:nvSpPr>
        <p:spPr>
          <a:xfrm>
            <a:off x="9148646" y="1583595"/>
            <a:ext cx="3237690" cy="135221"/>
          </a:xfrm>
          <a:prstGeom prst="rect">
            <a:avLst/>
          </a:prstGeom>
          <a:noFill/>
        </p:spPr>
        <p:txBody>
          <a:bodyPr wrap="square" lIns="0" tIns="0" rIns="0" bIns="0" rtlCol="0" anchor="t"/>
          <a:lstStyle/>
          <a:p>
            <a:pPr algn="l">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Northern Crescent</a:t>
            </a:r>
            <a:endParaRPr lang="en-US"/>
          </a:p>
        </p:txBody>
      </p:sp>
      <p:pic>
        <p:nvPicPr>
          <p:cNvPr id="16" name="Object 15" descr="preencoded.png"/>
          <p:cNvPicPr>
            <a:picLocks noChangeAspect="1"/>
          </p:cNvPicPr>
          <p:nvPr/>
        </p:nvPicPr>
        <p:blipFill>
          <a:blip r:embed="rId6"/>
          <a:srcRect r="-11940" b="-11940"/>
          <a:stretch/>
        </p:blipFill>
        <p:spPr>
          <a:xfrm>
            <a:off x="8162979" y="2212418"/>
            <a:ext cx="873114" cy="873114"/>
          </a:xfrm>
          <a:prstGeom prst="rect">
            <a:avLst/>
          </a:prstGeom>
        </p:spPr>
      </p:pic>
      <p:sp>
        <p:nvSpPr>
          <p:cNvPr id="17" name="Object 16"/>
          <p:cNvSpPr/>
          <p:nvPr/>
        </p:nvSpPr>
        <p:spPr>
          <a:xfrm>
            <a:off x="9148646" y="2367116"/>
            <a:ext cx="3237690" cy="409854"/>
          </a:xfrm>
          <a:prstGeom prst="rect">
            <a:avLst/>
          </a:prstGeom>
          <a:noFill/>
        </p:spPr>
        <p:txBody>
          <a:bodyPr wrap="square" lIns="0" tIns="0" rIns="0" bIns="0" rtlCol="0" anchor="t"/>
          <a:lstStyle/>
          <a:p>
            <a:pPr algn="l">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Mohamed Rashid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Michelle Goodkey</a:t>
            </a:r>
            <a:endParaRPr lang="en-US"/>
          </a:p>
        </p:txBody>
      </p:sp>
      <p:sp>
        <p:nvSpPr>
          <p:cNvPr id="18" name="Object 17"/>
          <p:cNvSpPr/>
          <p:nvPr/>
        </p:nvSpPr>
        <p:spPr>
          <a:xfrm>
            <a:off x="9148646" y="2891241"/>
            <a:ext cx="3237690" cy="135221"/>
          </a:xfrm>
          <a:prstGeom prst="rect">
            <a:avLst/>
          </a:prstGeom>
          <a:noFill/>
        </p:spPr>
        <p:txBody>
          <a:bodyPr wrap="square" lIns="0" tIns="0" rIns="0" bIns="0" rtlCol="0" anchor="t"/>
          <a:lstStyle/>
          <a:p>
            <a:pPr algn="l">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Inter Pipeline</a:t>
            </a:r>
            <a:endParaRPr lang="en-US"/>
          </a:p>
        </p:txBody>
      </p:sp>
      <p:grpSp>
        <p:nvGrpSpPr>
          <p:cNvPr id="33" name="Group 32">
            <a:extLst>
              <a:ext uri="{FF2B5EF4-FFF2-40B4-BE49-F238E27FC236}">
                <a16:creationId xmlns:a16="http://schemas.microsoft.com/office/drawing/2014/main" id="{CFC65837-93EC-483B-AE1A-B5074E721986}"/>
              </a:ext>
            </a:extLst>
          </p:cNvPr>
          <p:cNvGrpSpPr/>
          <p:nvPr/>
        </p:nvGrpSpPr>
        <p:grpSpPr>
          <a:xfrm>
            <a:off x="8243997" y="3490040"/>
            <a:ext cx="4142339" cy="893983"/>
            <a:chOff x="8243997" y="3515735"/>
            <a:chExt cx="4142339" cy="893983"/>
          </a:xfrm>
        </p:grpSpPr>
        <p:pic>
          <p:nvPicPr>
            <p:cNvPr id="19" name="Object 18" descr="preencoded.png"/>
            <p:cNvPicPr>
              <a:picLocks noChangeAspect="1"/>
            </p:cNvPicPr>
            <p:nvPr/>
          </p:nvPicPr>
          <p:blipFill>
            <a:blip r:embed="rId7"/>
            <a:srcRect l="-25376" t="-10100" r="-43376" b="-24453"/>
            <a:stretch/>
          </p:blipFill>
          <p:spPr>
            <a:xfrm>
              <a:off x="8243997" y="3544303"/>
              <a:ext cx="714196" cy="714196"/>
            </a:xfrm>
            <a:prstGeom prst="rect">
              <a:avLst/>
            </a:prstGeom>
          </p:spPr>
        </p:pic>
        <p:sp>
          <p:nvSpPr>
            <p:cNvPr id="20" name="Object 19"/>
            <p:cNvSpPr/>
            <p:nvPr/>
          </p:nvSpPr>
          <p:spPr>
            <a:xfrm>
              <a:off x="9148646" y="3515735"/>
              <a:ext cx="3237690" cy="644491"/>
            </a:xfrm>
            <a:prstGeom prst="rect">
              <a:avLst/>
            </a:prstGeom>
            <a:noFill/>
          </p:spPr>
          <p:txBody>
            <a:bodyPr wrap="square" lIns="0" tIns="0" rIns="0" bIns="0" rtlCol="0" anchor="t"/>
            <a:lstStyle/>
            <a:p>
              <a:pPr algn="l">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David Strong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Trevor Lewis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Emma Jane Randall</a:t>
              </a:r>
              <a:endParaRPr lang="en-US"/>
            </a:p>
          </p:txBody>
        </p:sp>
        <p:sp>
          <p:nvSpPr>
            <p:cNvPr id="21" name="Object 20"/>
            <p:cNvSpPr/>
            <p:nvPr/>
          </p:nvSpPr>
          <p:spPr>
            <a:xfrm>
              <a:off x="9148646" y="4274497"/>
              <a:ext cx="3237690" cy="135221"/>
            </a:xfrm>
            <a:prstGeom prst="rect">
              <a:avLst/>
            </a:prstGeom>
            <a:noFill/>
          </p:spPr>
          <p:txBody>
            <a:bodyPr wrap="square" lIns="0" tIns="0" rIns="0" bIns="0" rtlCol="0" anchor="t"/>
            <a:lstStyle/>
            <a:p>
              <a:pPr algn="l">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Queen's University</a:t>
              </a:r>
              <a:endParaRPr lang="en-US"/>
            </a:p>
          </p:txBody>
        </p:sp>
      </p:grpSp>
      <p:grpSp>
        <p:nvGrpSpPr>
          <p:cNvPr id="31" name="Group 30">
            <a:extLst>
              <a:ext uri="{FF2B5EF4-FFF2-40B4-BE49-F238E27FC236}">
                <a16:creationId xmlns:a16="http://schemas.microsoft.com/office/drawing/2014/main" id="{39B946C5-8D74-41A5-B876-1CFBD0E95915}"/>
              </a:ext>
            </a:extLst>
          </p:cNvPr>
          <p:cNvGrpSpPr/>
          <p:nvPr/>
        </p:nvGrpSpPr>
        <p:grpSpPr>
          <a:xfrm>
            <a:off x="8148296" y="4879051"/>
            <a:ext cx="4238040" cy="914063"/>
            <a:chOff x="8148296" y="4885848"/>
            <a:chExt cx="4238040" cy="914063"/>
          </a:xfrm>
        </p:grpSpPr>
        <p:pic>
          <p:nvPicPr>
            <p:cNvPr id="22" name="Object 21" descr="preencoded.png"/>
            <p:cNvPicPr>
              <a:picLocks noChangeAspect="1"/>
            </p:cNvPicPr>
            <p:nvPr/>
          </p:nvPicPr>
          <p:blipFill>
            <a:blip r:embed="rId8"/>
            <a:srcRect l="7490" t="7490" r="-2662" b="-2662"/>
            <a:stretch/>
          </p:blipFill>
          <p:spPr>
            <a:xfrm>
              <a:off x="8148296" y="4885848"/>
              <a:ext cx="914063" cy="914063"/>
            </a:xfrm>
            <a:prstGeom prst="rect">
              <a:avLst/>
            </a:prstGeom>
          </p:spPr>
        </p:pic>
        <p:sp>
          <p:nvSpPr>
            <p:cNvPr id="23" name="Object 22"/>
            <p:cNvSpPr/>
            <p:nvPr/>
          </p:nvSpPr>
          <p:spPr>
            <a:xfrm>
              <a:off x="9148646" y="5016309"/>
              <a:ext cx="3237690" cy="175216"/>
            </a:xfrm>
            <a:prstGeom prst="rect">
              <a:avLst/>
            </a:prstGeom>
            <a:noFill/>
          </p:spPr>
          <p:txBody>
            <a:bodyPr wrap="square" lIns="0" tIns="0" rIns="0" bIns="0" rtlCol="0" anchor="t"/>
            <a:lstStyle/>
            <a:p>
              <a:pPr algn="l">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Sallie Vest</a:t>
              </a:r>
              <a:endParaRPr lang="en-US"/>
            </a:p>
          </p:txBody>
        </p:sp>
        <p:sp>
          <p:nvSpPr>
            <p:cNvPr id="24" name="Object 23"/>
            <p:cNvSpPr/>
            <p:nvPr/>
          </p:nvSpPr>
          <p:spPr>
            <a:xfrm>
              <a:off x="9148646" y="5305797"/>
              <a:ext cx="3237690" cy="135221"/>
            </a:xfrm>
            <a:prstGeom prst="rect">
              <a:avLst/>
            </a:prstGeom>
            <a:noFill/>
          </p:spPr>
          <p:txBody>
            <a:bodyPr wrap="square" lIns="0" tIns="0" rIns="0" bIns="0" rtlCol="0" anchor="t"/>
            <a:lstStyle/>
            <a:p>
              <a:pPr algn="l">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Exxon Mobil</a:t>
              </a:r>
              <a:endParaRPr lang="en-US"/>
            </a:p>
          </p:txBody>
        </p:sp>
      </p:grpSp>
      <p:grpSp>
        <p:nvGrpSpPr>
          <p:cNvPr id="27" name="Group 26">
            <a:extLst>
              <a:ext uri="{FF2B5EF4-FFF2-40B4-BE49-F238E27FC236}">
                <a16:creationId xmlns:a16="http://schemas.microsoft.com/office/drawing/2014/main" id="{A5111C1D-0396-4682-8B76-D3D758A3C003}"/>
              </a:ext>
            </a:extLst>
          </p:cNvPr>
          <p:cNvGrpSpPr/>
          <p:nvPr/>
        </p:nvGrpSpPr>
        <p:grpSpPr>
          <a:xfrm>
            <a:off x="257581" y="-26387"/>
            <a:ext cx="1445131" cy="1414743"/>
            <a:chOff x="257581" y="-26387"/>
            <a:chExt cx="1445131" cy="1414743"/>
          </a:xfrm>
        </p:grpSpPr>
        <p:pic>
          <p:nvPicPr>
            <p:cNvPr id="28" name="Object 25" descr="preencoded.png">
              <a:extLst>
                <a:ext uri="{FF2B5EF4-FFF2-40B4-BE49-F238E27FC236}">
                  <a16:creationId xmlns:a16="http://schemas.microsoft.com/office/drawing/2014/main" id="{F2F670F1-1F2D-4F16-86F0-21A2F90E5DFF}"/>
                </a:ext>
              </a:extLst>
            </p:cNvPr>
            <p:cNvPicPr>
              <a:picLocks noChangeAspect="1"/>
            </p:cNvPicPr>
            <p:nvPr/>
          </p:nvPicPr>
          <p:blipFill>
            <a:blip r:embed="rId9">
              <a:alphaModFix amt="35000"/>
            </a:blip>
            <a:srcRect l="-23000" t="-23000" r="-23000" b="-23000"/>
            <a:stretch/>
          </p:blipFill>
          <p:spPr>
            <a:xfrm>
              <a:off x="257581" y="122564"/>
              <a:ext cx="556551" cy="1049858"/>
            </a:xfrm>
            <a:prstGeom prst="rect">
              <a:avLst/>
            </a:prstGeom>
          </p:spPr>
        </p:pic>
        <p:pic>
          <p:nvPicPr>
            <p:cNvPr id="29" name="Object 26" descr="preencoded.png">
              <a:extLst>
                <a:ext uri="{FF2B5EF4-FFF2-40B4-BE49-F238E27FC236}">
                  <a16:creationId xmlns:a16="http://schemas.microsoft.com/office/drawing/2014/main" id="{3B96D99E-41DF-43E8-836F-228FA5E54AC1}"/>
                </a:ext>
              </a:extLst>
            </p:cNvPr>
            <p:cNvPicPr>
              <a:picLocks noChangeAspect="1"/>
            </p:cNvPicPr>
            <p:nvPr/>
          </p:nvPicPr>
          <p:blipFill>
            <a:blip r:embed="rId7">
              <a:alphaModFix amt="35000"/>
            </a:blip>
            <a:srcRect l="-50000" t="-50000" r="-50000" b="-50000"/>
            <a:stretch/>
          </p:blipFill>
          <p:spPr>
            <a:xfrm>
              <a:off x="574678" y="-26387"/>
              <a:ext cx="1128034" cy="1414743"/>
            </a:xfrm>
            <a:prstGeom prst="rect">
              <a:avLst/>
            </a:prstGeom>
          </p:spPr>
        </p:pic>
      </p:grpSp>
      <p:sp>
        <p:nvSpPr>
          <p:cNvPr id="42" name="TextBox 41">
            <a:extLst>
              <a:ext uri="{FF2B5EF4-FFF2-40B4-BE49-F238E27FC236}">
                <a16:creationId xmlns:a16="http://schemas.microsoft.com/office/drawing/2014/main" id="{B808D30D-5E54-4E89-846E-6C671AC0152A}"/>
              </a:ext>
            </a:extLst>
          </p:cNvPr>
          <p:cNvSpPr txBox="1"/>
          <p:nvPr/>
        </p:nvSpPr>
        <p:spPr>
          <a:xfrm>
            <a:off x="11544300" y="6337636"/>
            <a:ext cx="54942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31</a:t>
            </a:r>
          </a:p>
        </p:txBody>
      </p:sp>
      <p:grpSp>
        <p:nvGrpSpPr>
          <p:cNvPr id="34" name="Group 33">
            <a:extLst>
              <a:ext uri="{FF2B5EF4-FFF2-40B4-BE49-F238E27FC236}">
                <a16:creationId xmlns:a16="http://schemas.microsoft.com/office/drawing/2014/main" id="{6520A763-588C-4956-B313-74D6D9EE88B0}"/>
              </a:ext>
            </a:extLst>
          </p:cNvPr>
          <p:cNvGrpSpPr/>
          <p:nvPr/>
        </p:nvGrpSpPr>
        <p:grpSpPr>
          <a:xfrm>
            <a:off x="4615598" y="5282912"/>
            <a:ext cx="4192918" cy="914063"/>
            <a:chOff x="4585118" y="4884839"/>
            <a:chExt cx="4192918" cy="914063"/>
          </a:xfrm>
        </p:grpSpPr>
        <p:pic>
          <p:nvPicPr>
            <p:cNvPr id="35" name="Object 9" descr="preencoded.png">
              <a:extLst>
                <a:ext uri="{FF2B5EF4-FFF2-40B4-BE49-F238E27FC236}">
                  <a16:creationId xmlns:a16="http://schemas.microsoft.com/office/drawing/2014/main" id="{9AC3289C-5202-463A-87D4-A487820548E8}"/>
                </a:ext>
              </a:extLst>
            </p:cNvPr>
            <p:cNvPicPr>
              <a:picLocks noChangeAspect="1"/>
            </p:cNvPicPr>
            <p:nvPr/>
          </p:nvPicPr>
          <p:blipFill>
            <a:blip r:embed="rId10"/>
            <a:srcRect l="22588" t="19299" r="16042" b="11967"/>
            <a:stretch/>
          </p:blipFill>
          <p:spPr>
            <a:xfrm>
              <a:off x="4585118" y="4884839"/>
              <a:ext cx="914063" cy="914063"/>
            </a:xfrm>
            <a:prstGeom prst="rect">
              <a:avLst/>
            </a:prstGeom>
          </p:spPr>
        </p:pic>
        <p:sp>
          <p:nvSpPr>
            <p:cNvPr id="36" name="Object 10">
              <a:extLst>
                <a:ext uri="{FF2B5EF4-FFF2-40B4-BE49-F238E27FC236}">
                  <a16:creationId xmlns:a16="http://schemas.microsoft.com/office/drawing/2014/main" id="{D02C3419-D643-431E-955D-3BB61EA61D7E}"/>
                </a:ext>
              </a:extLst>
            </p:cNvPr>
            <p:cNvSpPr/>
            <p:nvPr/>
          </p:nvSpPr>
          <p:spPr>
            <a:xfrm>
              <a:off x="5540346" y="5046532"/>
              <a:ext cx="3237690" cy="409854"/>
            </a:xfrm>
            <a:prstGeom prst="rect">
              <a:avLst/>
            </a:prstGeom>
            <a:noFill/>
          </p:spPr>
          <p:txBody>
            <a:bodyPr wrap="square" lIns="0" tIns="0" rIns="0" bIns="0" rtlCol="0" anchor="t"/>
            <a:lstStyle/>
            <a:p>
              <a:pPr algn="l">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Jamie </a:t>
              </a:r>
              <a:r>
                <a:rPr lang="en-US" sz="1700" err="1">
                  <a:solidFill>
                    <a:srgbClr val="080B12"/>
                  </a:solidFill>
                  <a:latin typeface="Montserrat Light" pitchFamily="34" charset="0"/>
                  <a:ea typeface="Montserrat Light" pitchFamily="34" charset="-122"/>
                  <a:cs typeface="Montserrat Light" pitchFamily="34" charset="-120"/>
                </a:rPr>
                <a:t>McLennon</a:t>
              </a:r>
              <a:r>
                <a:rPr lang="en-US" sz="1700">
                  <a:solidFill>
                    <a:srgbClr val="080B12"/>
                  </a:solidFill>
                  <a:latin typeface="Montserrat Light" pitchFamily="34" charset="0"/>
                  <a:ea typeface="Montserrat Light" pitchFamily="34" charset="-122"/>
                  <a:cs typeface="Montserrat Light" pitchFamily="34" charset="-120"/>
                </a:rPr>
                <a:t>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Des Ross</a:t>
              </a:r>
              <a:endParaRPr lang="en-US"/>
            </a:p>
          </p:txBody>
        </p:sp>
        <p:sp>
          <p:nvSpPr>
            <p:cNvPr id="37" name="Object 11">
              <a:extLst>
                <a:ext uri="{FF2B5EF4-FFF2-40B4-BE49-F238E27FC236}">
                  <a16:creationId xmlns:a16="http://schemas.microsoft.com/office/drawing/2014/main" id="{DB25D48C-FAF3-4C4C-8457-548F48EF68ED}"/>
                </a:ext>
              </a:extLst>
            </p:cNvPr>
            <p:cNvSpPr/>
            <p:nvPr/>
          </p:nvSpPr>
          <p:spPr>
            <a:xfrm>
              <a:off x="5540346" y="5570657"/>
              <a:ext cx="3237690" cy="135221"/>
            </a:xfrm>
            <a:prstGeom prst="rect">
              <a:avLst/>
            </a:prstGeom>
            <a:noFill/>
          </p:spPr>
          <p:txBody>
            <a:bodyPr wrap="square" lIns="0" tIns="0" rIns="0" bIns="0" rtlCol="0" anchor="t"/>
            <a:lstStyle/>
            <a:p>
              <a:pPr algn="l">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Brothers HDD</a:t>
              </a:r>
              <a:endParaRPr lang="en-US"/>
            </a:p>
          </p:txBody>
        </p:sp>
      </p:grpSp>
      <p:pic>
        <p:nvPicPr>
          <p:cNvPr id="26" name="Picture 25" descr="A black and white logo&#10;&#10;Description automatically generated with low confidence">
            <a:extLst>
              <a:ext uri="{FF2B5EF4-FFF2-40B4-BE49-F238E27FC236}">
                <a16:creationId xmlns:a16="http://schemas.microsoft.com/office/drawing/2014/main" id="{89266393-51A5-4B99-B888-233226ED2266}"/>
              </a:ext>
            </a:extLst>
          </p:cNvPr>
          <p:cNvPicPr>
            <a:picLocks noChangeAspect="1"/>
          </p:cNvPicPr>
          <p:nvPr/>
        </p:nvPicPr>
        <p:blipFill>
          <a:blip r:embed="rId11"/>
          <a:stretch>
            <a:fillRect/>
          </a:stretch>
        </p:blipFill>
        <p:spPr>
          <a:xfrm>
            <a:off x="4676559" y="4626109"/>
            <a:ext cx="634582" cy="1921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
            <a:lum/>
          </a:blip>
          <a:srcRect/>
          <a:stretch>
            <a:fillRect/>
          </a:stretch>
        </a:blipFill>
        <a:effectLst/>
      </p:bgPr>
    </p:bg>
    <p:spTree>
      <p:nvGrpSpPr>
        <p:cNvPr id="1" name=""/>
        <p:cNvGrpSpPr/>
        <p:nvPr/>
      </p:nvGrpSpPr>
      <p:grpSpPr>
        <a:xfrm>
          <a:off x="0" y="0"/>
          <a:ext cx="0" cy="0"/>
          <a:chOff x="0" y="0"/>
          <a:chExt cx="0" cy="0"/>
        </a:xfrm>
      </p:grpSpPr>
      <p:sp>
        <p:nvSpPr>
          <p:cNvPr id="4" name="Object 3"/>
          <p:cNvSpPr/>
          <p:nvPr/>
        </p:nvSpPr>
        <p:spPr>
          <a:xfrm>
            <a:off x="3330265" y="2972500"/>
            <a:ext cx="5584889" cy="564215"/>
          </a:xfrm>
          <a:prstGeom prst="rect">
            <a:avLst/>
          </a:prstGeom>
          <a:noFill/>
        </p:spPr>
        <p:txBody>
          <a:bodyPr wrap="square" lIns="0" tIns="0" rIns="0" bIns="0" rtlCol="0" anchor="t"/>
          <a:lstStyle/>
          <a:p>
            <a:pPr algn="ctr">
              <a:lnSpc>
                <a:spcPts val="5119"/>
              </a:lnSpc>
              <a:spcAft>
                <a:spcPts val="600"/>
              </a:spcAft>
              <a:buNone/>
            </a:pPr>
            <a:r>
              <a:rPr lang="en-US" sz="6600">
                <a:solidFill>
                  <a:srgbClr val="2C541A"/>
                </a:solidFill>
                <a:latin typeface="Montserrat" panose="00000500000000000000" pitchFamily="2" charset="0"/>
                <a:ea typeface="Source Sans Pro Black" pitchFamily="34" charset="-122"/>
                <a:cs typeface="Source Sans Pro Black" pitchFamily="34" charset="-120"/>
              </a:rPr>
              <a:t>THANK YOU</a:t>
            </a:r>
            <a:endParaRPr lang="en-US" sz="2400">
              <a:solidFill>
                <a:srgbClr val="2C541A"/>
              </a:solidFill>
              <a:latin typeface="Montserrat" panose="00000500000000000000" pitchFamily="2" charset="0"/>
            </a:endParaRPr>
          </a:p>
        </p:txBody>
      </p:sp>
      <p:sp>
        <p:nvSpPr>
          <p:cNvPr id="5" name="Object 4"/>
          <p:cNvSpPr/>
          <p:nvPr/>
        </p:nvSpPr>
        <p:spPr>
          <a:xfrm>
            <a:off x="4255443" y="3768373"/>
            <a:ext cx="3734533" cy="207117"/>
          </a:xfrm>
          <a:prstGeom prst="rect">
            <a:avLst/>
          </a:prstGeom>
          <a:noFill/>
        </p:spPr>
        <p:txBody>
          <a:bodyPr wrap="square" lIns="0" tIns="0" rIns="0" bIns="0" rtlCol="0" anchor="t"/>
          <a:lstStyle/>
          <a:p>
            <a:pPr algn="ctr">
              <a:lnSpc>
                <a:spcPts val="2337"/>
              </a:lnSpc>
              <a:spcAft>
                <a:spcPts val="600"/>
              </a:spcAft>
              <a:buNone/>
            </a:pPr>
            <a:r>
              <a:rPr lang="en-US" sz="1900">
                <a:solidFill>
                  <a:srgbClr val="7F9E40"/>
                </a:solidFill>
                <a:latin typeface="Source Sans Pro" pitchFamily="34" charset="0"/>
                <a:ea typeface="Source Sans Pro" pitchFamily="34" charset="-122"/>
              </a:rPr>
              <a:t>ALL QUESTIONS ARE WELCOME</a:t>
            </a:r>
            <a:endParaRPr lang="en-US">
              <a:solidFill>
                <a:srgbClr val="7F9E40"/>
              </a:solidFill>
            </a:endParaRPr>
          </a:p>
        </p:txBody>
      </p:sp>
      <p:sp>
        <p:nvSpPr>
          <p:cNvPr id="3" name="Rectangle 2">
            <a:extLst>
              <a:ext uri="{FF2B5EF4-FFF2-40B4-BE49-F238E27FC236}">
                <a16:creationId xmlns:a16="http://schemas.microsoft.com/office/drawing/2014/main" id="{11C2DA29-C13F-4877-A15E-7168DB0EC493}"/>
              </a:ext>
            </a:extLst>
          </p:cNvPr>
          <p:cNvSpPr/>
          <p:nvPr/>
        </p:nvSpPr>
        <p:spPr>
          <a:xfrm>
            <a:off x="3157979" y="2417974"/>
            <a:ext cx="5929460" cy="1824087"/>
          </a:xfrm>
          <a:prstGeom prst="rect">
            <a:avLst/>
          </a:prstGeom>
          <a:noFill/>
          <a:ln w="38100">
            <a:solidFill>
              <a:srgbClr val="2C54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B861DF74-F166-4FA5-9E26-4D0869AF193E}"/>
              </a:ext>
            </a:extLst>
          </p:cNvPr>
          <p:cNvCxnSpPr>
            <a:cxnSpLocks/>
          </p:cNvCxnSpPr>
          <p:nvPr/>
        </p:nvCxnSpPr>
        <p:spPr>
          <a:xfrm>
            <a:off x="3558619" y="3648173"/>
            <a:ext cx="5128181" cy="0"/>
          </a:xfrm>
          <a:prstGeom prst="line">
            <a:avLst/>
          </a:prstGeom>
          <a:ln w="28575">
            <a:solidFill>
              <a:srgbClr val="2C541A"/>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1F24487-D198-48C5-9EC7-175D0E42123D}"/>
              </a:ext>
            </a:extLst>
          </p:cNvPr>
          <p:cNvGrpSpPr/>
          <p:nvPr/>
        </p:nvGrpSpPr>
        <p:grpSpPr>
          <a:xfrm>
            <a:off x="257581" y="-26387"/>
            <a:ext cx="1445131" cy="1414743"/>
            <a:chOff x="257581" y="-26387"/>
            <a:chExt cx="1445131" cy="1414743"/>
          </a:xfrm>
        </p:grpSpPr>
        <p:pic>
          <p:nvPicPr>
            <p:cNvPr id="8" name="Object 25" descr="preencoded.png">
              <a:extLst>
                <a:ext uri="{FF2B5EF4-FFF2-40B4-BE49-F238E27FC236}">
                  <a16:creationId xmlns:a16="http://schemas.microsoft.com/office/drawing/2014/main" id="{372ED76D-98A0-4280-A98B-C39BCCAA0EDA}"/>
                </a:ext>
              </a:extLst>
            </p:cNvPr>
            <p:cNvPicPr>
              <a:picLocks noChangeAspect="1"/>
            </p:cNvPicPr>
            <p:nvPr/>
          </p:nvPicPr>
          <p:blipFill>
            <a:blip r:embed="rId4">
              <a:alphaModFix amt="35000"/>
            </a:blip>
            <a:srcRect l="-23000" t="-23000" r="-23000" b="-23000"/>
            <a:stretch/>
          </p:blipFill>
          <p:spPr>
            <a:xfrm>
              <a:off x="257581" y="122564"/>
              <a:ext cx="556551" cy="1049858"/>
            </a:xfrm>
            <a:prstGeom prst="rect">
              <a:avLst/>
            </a:prstGeom>
          </p:spPr>
        </p:pic>
        <p:pic>
          <p:nvPicPr>
            <p:cNvPr id="9" name="Object 26" descr="preencoded.png">
              <a:extLst>
                <a:ext uri="{FF2B5EF4-FFF2-40B4-BE49-F238E27FC236}">
                  <a16:creationId xmlns:a16="http://schemas.microsoft.com/office/drawing/2014/main" id="{B1DC4BD2-0106-4EDA-8169-C6E3C5E01946}"/>
                </a:ext>
              </a:extLst>
            </p:cNvPr>
            <p:cNvPicPr>
              <a:picLocks noChangeAspect="1"/>
            </p:cNvPicPr>
            <p:nvPr/>
          </p:nvPicPr>
          <p:blipFill>
            <a:blip r:embed="rId5">
              <a:alphaModFix amt="35000"/>
            </a:blip>
            <a:srcRect l="-50000" t="-50000" r="-50000" b="-50000"/>
            <a:stretch/>
          </p:blipFill>
          <p:spPr>
            <a:xfrm>
              <a:off x="574678" y="-26387"/>
              <a:ext cx="1128034" cy="1414743"/>
            </a:xfrm>
            <a:prstGeom prst="rect">
              <a:avLst/>
            </a:prstGeom>
          </p:spPr>
        </p:pic>
      </p:grpSp>
      <p:sp>
        <p:nvSpPr>
          <p:cNvPr id="10" name="TextBox 9">
            <a:extLst>
              <a:ext uri="{FF2B5EF4-FFF2-40B4-BE49-F238E27FC236}">
                <a16:creationId xmlns:a16="http://schemas.microsoft.com/office/drawing/2014/main" id="{6BD920C8-E8E0-44F1-8144-5C936B4924CC}"/>
              </a:ext>
            </a:extLst>
          </p:cNvPr>
          <p:cNvSpPr txBox="1"/>
          <p:nvPr/>
        </p:nvSpPr>
        <p:spPr>
          <a:xfrm>
            <a:off x="11544300" y="6337636"/>
            <a:ext cx="549426"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32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0" y="447563"/>
            <a:ext cx="12192000" cy="381857"/>
          </a:xfrm>
          <a:prstGeom prst="rect">
            <a:avLst/>
          </a:prstGeom>
          <a:noFill/>
        </p:spPr>
        <p:txBody>
          <a:bodyPr wrap="square" lIns="0" tIns="0" rIns="0" bIns="0" rtlCol="0" anchor="t"/>
          <a:lstStyle/>
          <a:p>
            <a:pPr algn="ctr">
              <a:lnSpc>
                <a:spcPts val="4174"/>
              </a:lnSpc>
              <a:spcAft>
                <a:spcPts val="600"/>
              </a:spcAft>
              <a:buNone/>
            </a:pPr>
            <a:r>
              <a:rPr lang="en-US" sz="4100">
                <a:solidFill>
                  <a:srgbClr val="080B12"/>
                </a:solidFill>
                <a:latin typeface="Montserrat ExtraLight" pitchFamily="34" charset="0"/>
                <a:ea typeface="Montserrat ExtraLight" pitchFamily="34" charset="-122"/>
                <a:cs typeface="Montserrat ExtraLight" pitchFamily="34" charset="-120"/>
              </a:rPr>
              <a:t>Scope Progression</a:t>
            </a:r>
            <a:endParaRPr lang="en-US" sz="4100"/>
          </a:p>
        </p:txBody>
      </p:sp>
      <p:sp>
        <p:nvSpPr>
          <p:cNvPr id="3" name="Object 2"/>
          <p:cNvSpPr/>
          <p:nvPr/>
        </p:nvSpPr>
        <p:spPr>
          <a:xfrm>
            <a:off x="0" y="0"/>
            <a:ext cx="3073650" cy="6865808"/>
          </a:xfrm>
          <a:prstGeom prst="rect">
            <a:avLst/>
          </a:prstGeom>
          <a:solidFill>
            <a:srgbClr val="000000">
              <a:alpha val="0"/>
            </a:srgbClr>
          </a:solidFill>
        </p:spPr>
      </p:sp>
      <p:sp>
        <p:nvSpPr>
          <p:cNvPr id="4" name="Object 3"/>
          <p:cNvSpPr/>
          <p:nvPr/>
        </p:nvSpPr>
        <p:spPr>
          <a:xfrm>
            <a:off x="0" y="0"/>
            <a:ext cx="3073650" cy="6865808"/>
          </a:xfrm>
          <a:prstGeom prst="rect">
            <a:avLst/>
          </a:prstGeom>
          <a:solidFill>
            <a:srgbClr val="FFFFFF"/>
          </a:solidFill>
        </p:spPr>
      </p:sp>
      <p:pic>
        <p:nvPicPr>
          <p:cNvPr id="5" name="Object 4" descr="preencoded.png"/>
          <p:cNvPicPr>
            <a:picLocks noChangeAspect="1"/>
          </p:cNvPicPr>
          <p:nvPr/>
        </p:nvPicPr>
        <p:blipFill>
          <a:blip r:embed="rId4">
            <a:alphaModFix amt="35000"/>
          </a:blip>
          <a:srcRect l="7485" t="13087" r="33306" b="11085"/>
          <a:stretch/>
        </p:blipFill>
        <p:spPr>
          <a:xfrm>
            <a:off x="0" y="0"/>
            <a:ext cx="3073650" cy="6865808"/>
          </a:xfrm>
          <a:prstGeom prst="rect">
            <a:avLst/>
          </a:prstGeom>
        </p:spPr>
      </p:pic>
      <p:pic>
        <p:nvPicPr>
          <p:cNvPr id="6" name="Object 5"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44991" y="2330899"/>
            <a:ext cx="2516722" cy="952262"/>
          </a:xfrm>
          <a:prstGeom prst="rect">
            <a:avLst/>
          </a:prstGeom>
        </p:spPr>
      </p:pic>
      <p:sp>
        <p:nvSpPr>
          <p:cNvPr id="7" name="Object 6"/>
          <p:cNvSpPr/>
          <p:nvPr/>
        </p:nvSpPr>
        <p:spPr>
          <a:xfrm>
            <a:off x="3349806" y="2719422"/>
            <a:ext cx="2516771" cy="175216"/>
          </a:xfrm>
          <a:prstGeom prst="rect">
            <a:avLst/>
          </a:prstGeom>
          <a:noFill/>
        </p:spPr>
        <p:txBody>
          <a:bodyPr wrap="square" lIns="0" tIns="0" rIns="0" bIns="0" rtlCol="0" anchor="t"/>
          <a:lstStyle/>
          <a:p>
            <a:pPr algn="ctr">
              <a:lnSpc>
                <a:spcPts val="1848"/>
              </a:lnSpc>
              <a:spcAft>
                <a:spcPts val="600"/>
              </a:spcAft>
              <a:buNone/>
            </a:pPr>
            <a:r>
              <a:rPr lang="en-US" sz="1700" b="1">
                <a:solidFill>
                  <a:srgbClr val="080B12"/>
                </a:solidFill>
                <a:latin typeface="Montserrat Light" pitchFamily="34" charset="0"/>
                <a:ea typeface="Montserrat Light" pitchFamily="34" charset="-122"/>
                <a:cs typeface="Montserrat Light" pitchFamily="34" charset="-120"/>
              </a:rPr>
              <a:t> HDD        </a:t>
            </a:r>
            <a:endParaRPr lang="en-US" b="1"/>
          </a:p>
        </p:txBody>
      </p:sp>
      <p:pic>
        <p:nvPicPr>
          <p:cNvPr id="8" name="Object 7"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71302" y="2330899"/>
            <a:ext cx="5940203" cy="952262"/>
          </a:xfrm>
          <a:prstGeom prst="rect">
            <a:avLst/>
          </a:prstGeom>
        </p:spPr>
      </p:pic>
      <p:sp>
        <p:nvSpPr>
          <p:cNvPr id="9" name="Object 8"/>
          <p:cNvSpPr/>
          <p:nvPr/>
        </p:nvSpPr>
        <p:spPr>
          <a:xfrm>
            <a:off x="6247482" y="2519202"/>
            <a:ext cx="5368833" cy="575656"/>
          </a:xfrm>
          <a:prstGeom prst="rect">
            <a:avLst/>
          </a:prstGeom>
          <a:noFill/>
        </p:spPr>
        <p:txBody>
          <a:bodyPr wrap="square" lIns="0" tIns="0" rIns="0" bIns="0" rtlCol="0" anchor="t"/>
          <a:lstStyle/>
          <a:p>
            <a:pPr marL="285750" indent="-285750" algn="l">
              <a:lnSpc>
                <a:spcPts val="1848"/>
              </a:lnSpc>
              <a:spcAft>
                <a:spcPts val="600"/>
              </a:spcAft>
              <a:buFont typeface="Arial" panose="020B0604020202020204" pitchFamily="34" charset="0"/>
              <a:buChar char="•"/>
            </a:pPr>
            <a:r>
              <a:rPr lang="en-US" sz="1700">
                <a:solidFill>
                  <a:srgbClr val="080B12"/>
                </a:solidFill>
                <a:latin typeface="Montserrat Light" pitchFamily="34" charset="0"/>
                <a:ea typeface="Montserrat Light" pitchFamily="34" charset="-122"/>
                <a:cs typeface="Montserrat Light" pitchFamily="34" charset="-120"/>
              </a:rPr>
              <a:t>Focus on HDD technique</a:t>
            </a:r>
          </a:p>
          <a:p>
            <a:pPr marL="285750" indent="-285750" algn="l">
              <a:lnSpc>
                <a:spcPts val="1848"/>
              </a:lnSpc>
              <a:spcAft>
                <a:spcPts val="600"/>
              </a:spcAft>
              <a:buFont typeface="Arial" panose="020B0604020202020204" pitchFamily="34" charset="0"/>
              <a:buChar char="•"/>
            </a:pPr>
            <a:r>
              <a:rPr lang="en-US" sz="1700">
                <a:solidFill>
                  <a:srgbClr val="080B12"/>
                </a:solidFill>
                <a:latin typeface="Montserrat Light" pitchFamily="34" charset="0"/>
                <a:ea typeface="Montserrat Light" pitchFamily="34" charset="-122"/>
                <a:cs typeface="Montserrat Light" pitchFamily="34" charset="-120"/>
              </a:rPr>
              <a:t>Most opportunities for improvement</a:t>
            </a:r>
            <a:endParaRPr lang="en-US"/>
          </a:p>
        </p:txBody>
      </p:sp>
      <p:pic>
        <p:nvPicPr>
          <p:cNvPr id="10" name="Object 9"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44991" y="3473614"/>
            <a:ext cx="2506239" cy="952262"/>
          </a:xfrm>
          <a:prstGeom prst="rect">
            <a:avLst/>
          </a:prstGeom>
        </p:spPr>
      </p:pic>
      <p:sp>
        <p:nvSpPr>
          <p:cNvPr id="11" name="Object 10"/>
          <p:cNvSpPr/>
          <p:nvPr/>
        </p:nvSpPr>
        <p:spPr>
          <a:xfrm>
            <a:off x="3349806" y="3847852"/>
            <a:ext cx="2506296" cy="175216"/>
          </a:xfrm>
          <a:prstGeom prst="rect">
            <a:avLst/>
          </a:prstGeom>
          <a:noFill/>
        </p:spPr>
        <p:txBody>
          <a:bodyPr wrap="square" lIns="0" tIns="0" rIns="0" bIns="0" rtlCol="0" anchor="t"/>
          <a:lstStyle/>
          <a:p>
            <a:pPr algn="ctr">
              <a:lnSpc>
                <a:spcPts val="1848"/>
              </a:lnSpc>
              <a:spcAft>
                <a:spcPts val="600"/>
              </a:spcAft>
              <a:buNone/>
            </a:pPr>
            <a:r>
              <a:rPr lang="en-US" sz="1700" b="1">
                <a:solidFill>
                  <a:srgbClr val="080B12"/>
                </a:solidFill>
                <a:latin typeface="Montserrat Light" pitchFamily="34" charset="0"/>
                <a:ea typeface="Montserrat Light" pitchFamily="34" charset="-122"/>
                <a:cs typeface="Montserrat Light" pitchFamily="34" charset="-120"/>
              </a:rPr>
              <a:t> Pseudo Project </a:t>
            </a:r>
            <a:endParaRPr lang="en-US" b="1"/>
          </a:p>
        </p:txBody>
      </p:sp>
      <p:pic>
        <p:nvPicPr>
          <p:cNvPr id="12" name="Object 11"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60813" y="3473614"/>
            <a:ext cx="5952292" cy="952262"/>
          </a:xfrm>
          <a:prstGeom prst="rect">
            <a:avLst/>
          </a:prstGeom>
        </p:spPr>
      </p:pic>
      <p:sp>
        <p:nvSpPr>
          <p:cNvPr id="13" name="Object 12"/>
          <p:cNvSpPr/>
          <p:nvPr/>
        </p:nvSpPr>
        <p:spPr>
          <a:xfrm>
            <a:off x="6237007" y="3627500"/>
            <a:ext cx="5380984" cy="644491"/>
          </a:xfrm>
          <a:prstGeom prst="rect">
            <a:avLst/>
          </a:prstGeom>
          <a:noFill/>
        </p:spPr>
        <p:txBody>
          <a:bodyPr wrap="square" lIns="0" tIns="0" rIns="0" bIns="0" rtlCol="0" anchor="t"/>
          <a:lstStyle/>
          <a:p>
            <a:pPr marL="285750" indent="-285750" algn="l">
              <a:lnSpc>
                <a:spcPts val="1848"/>
              </a:lnSpc>
              <a:spcAft>
                <a:spcPts val="600"/>
              </a:spcAft>
              <a:buFont typeface="Arial" panose="020B0604020202020204" pitchFamily="34" charset="0"/>
              <a:buChar char="•"/>
            </a:pPr>
            <a:r>
              <a:rPr lang="en-US" sz="1700">
                <a:solidFill>
                  <a:srgbClr val="080B12"/>
                </a:solidFill>
                <a:latin typeface="Montserrat Light" pitchFamily="34" charset="0"/>
                <a:ea typeface="Montserrat Light" pitchFamily="34" charset="-122"/>
                <a:cs typeface="Montserrat Light" pitchFamily="34" charset="-120"/>
              </a:rPr>
              <a:t>Crossing the Wapiti River, Grand Prairie</a:t>
            </a:r>
          </a:p>
          <a:p>
            <a:pPr marL="285750" indent="-285750" algn="l">
              <a:lnSpc>
                <a:spcPts val="1848"/>
              </a:lnSpc>
              <a:spcAft>
                <a:spcPts val="600"/>
              </a:spcAft>
              <a:buFont typeface="Arial" panose="020B0604020202020204" pitchFamily="34" charset="0"/>
              <a:buChar char="•"/>
            </a:pPr>
            <a:r>
              <a:rPr lang="en-US" sz="1700">
                <a:solidFill>
                  <a:srgbClr val="080B12"/>
                </a:solidFill>
                <a:latin typeface="Montserrat Light" pitchFamily="34" charset="0"/>
                <a:ea typeface="Montserrat Light" pitchFamily="34" charset="-122"/>
                <a:cs typeface="Montserrat Light" pitchFamily="34" charset="-120"/>
              </a:rPr>
              <a:t>Provided design specifications and expectations</a:t>
            </a:r>
            <a:endParaRPr lang="en-US"/>
          </a:p>
        </p:txBody>
      </p:sp>
      <p:pic>
        <p:nvPicPr>
          <p:cNvPr id="14" name="Object 13"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444991" y="4616328"/>
            <a:ext cx="2490536" cy="952262"/>
          </a:xfrm>
          <a:prstGeom prst="rect">
            <a:avLst/>
          </a:prstGeom>
        </p:spPr>
      </p:pic>
      <p:sp>
        <p:nvSpPr>
          <p:cNvPr id="15" name="Object 14"/>
          <p:cNvSpPr/>
          <p:nvPr/>
        </p:nvSpPr>
        <p:spPr>
          <a:xfrm>
            <a:off x="3349806" y="4990566"/>
            <a:ext cx="2490584" cy="175216"/>
          </a:xfrm>
          <a:prstGeom prst="rect">
            <a:avLst/>
          </a:prstGeom>
          <a:noFill/>
        </p:spPr>
        <p:txBody>
          <a:bodyPr wrap="square" lIns="0" tIns="0" rIns="0" bIns="0" rtlCol="0" anchor="t"/>
          <a:lstStyle/>
          <a:p>
            <a:pPr algn="ctr">
              <a:lnSpc>
                <a:spcPts val="1848"/>
              </a:lnSpc>
              <a:spcAft>
                <a:spcPts val="600"/>
              </a:spcAft>
              <a:buNone/>
            </a:pPr>
            <a:r>
              <a:rPr lang="en-US" sz="1700" b="1">
                <a:solidFill>
                  <a:srgbClr val="080B12"/>
                </a:solidFill>
                <a:latin typeface="Montserrat Light" pitchFamily="34" charset="0"/>
                <a:ea typeface="Montserrat Light" pitchFamily="34" charset="-122"/>
                <a:cs typeface="Montserrat Light" pitchFamily="34" charset="-120"/>
              </a:rPr>
              <a:t>Refined Scope</a:t>
            </a:r>
            <a:endParaRPr lang="en-US" b="1"/>
          </a:p>
        </p:txBody>
      </p:sp>
      <p:pic>
        <p:nvPicPr>
          <p:cNvPr id="16" name="Object 15"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45094" y="4616328"/>
            <a:ext cx="5945275" cy="952262"/>
          </a:xfrm>
          <a:prstGeom prst="rect">
            <a:avLst/>
          </a:prstGeom>
        </p:spPr>
      </p:pic>
      <p:sp>
        <p:nvSpPr>
          <p:cNvPr id="17" name="Object 16"/>
          <p:cNvSpPr/>
          <p:nvPr/>
        </p:nvSpPr>
        <p:spPr>
          <a:xfrm>
            <a:off x="6221295" y="4770214"/>
            <a:ext cx="5255839" cy="644491"/>
          </a:xfrm>
          <a:prstGeom prst="rect">
            <a:avLst/>
          </a:prstGeom>
          <a:noFill/>
        </p:spPr>
        <p:txBody>
          <a:bodyPr wrap="square" lIns="0" tIns="0" rIns="0" bIns="0" rtlCol="0" anchor="t"/>
          <a:lstStyle/>
          <a:p>
            <a:pPr marL="285750" indent="-285750" algn="l">
              <a:lnSpc>
                <a:spcPts val="1848"/>
              </a:lnSpc>
              <a:spcAft>
                <a:spcPts val="600"/>
              </a:spcAft>
              <a:buFont typeface="Arial" panose="020B0604020202020204" pitchFamily="34" charset="0"/>
              <a:buChar char="•"/>
            </a:pPr>
            <a:r>
              <a:rPr lang="en-US" sz="1700">
                <a:solidFill>
                  <a:srgbClr val="080B12"/>
                </a:solidFill>
                <a:latin typeface="Montserrat Light" pitchFamily="34" charset="0"/>
                <a:ea typeface="Montserrat Light" pitchFamily="34" charset="-122"/>
                <a:cs typeface="Montserrat Light" pitchFamily="34" charset="-120"/>
              </a:rPr>
              <a:t>Focus on construction process</a:t>
            </a:r>
          </a:p>
          <a:p>
            <a:pPr marL="285750" indent="-285750" algn="l">
              <a:lnSpc>
                <a:spcPts val="1848"/>
              </a:lnSpc>
              <a:spcAft>
                <a:spcPts val="600"/>
              </a:spcAft>
              <a:buFont typeface="Arial" panose="020B0604020202020204" pitchFamily="34" charset="0"/>
              <a:buChar char="•"/>
            </a:pPr>
            <a:r>
              <a:rPr lang="en-US" sz="1700">
                <a:solidFill>
                  <a:srgbClr val="080B12"/>
                </a:solidFill>
                <a:latin typeface="Montserrat Light" pitchFamily="34" charset="0"/>
                <a:ea typeface="Montserrat Light" pitchFamily="34" charset="-122"/>
                <a:cs typeface="Montserrat Light" pitchFamily="34" charset="-120"/>
              </a:rPr>
              <a:t>Less emphasis on clearing and site remediation </a:t>
            </a:r>
            <a:endParaRPr lang="en-US"/>
          </a:p>
        </p:txBody>
      </p:sp>
      <p:grpSp>
        <p:nvGrpSpPr>
          <p:cNvPr id="20" name="Group 19">
            <a:extLst>
              <a:ext uri="{FF2B5EF4-FFF2-40B4-BE49-F238E27FC236}">
                <a16:creationId xmlns:a16="http://schemas.microsoft.com/office/drawing/2014/main" id="{A38B72BE-C2C1-430F-99AF-07AD00FC66D6}"/>
              </a:ext>
            </a:extLst>
          </p:cNvPr>
          <p:cNvGrpSpPr/>
          <p:nvPr/>
        </p:nvGrpSpPr>
        <p:grpSpPr>
          <a:xfrm>
            <a:off x="257581" y="-26387"/>
            <a:ext cx="1445131" cy="1414743"/>
            <a:chOff x="257581" y="-26387"/>
            <a:chExt cx="1445131" cy="1414743"/>
          </a:xfrm>
        </p:grpSpPr>
        <p:pic>
          <p:nvPicPr>
            <p:cNvPr id="21" name="Object 25" descr="preencoded.png">
              <a:extLst>
                <a:ext uri="{FF2B5EF4-FFF2-40B4-BE49-F238E27FC236}">
                  <a16:creationId xmlns:a16="http://schemas.microsoft.com/office/drawing/2014/main" id="{C2354E33-D204-45E0-8601-74C903F692F7}"/>
                </a:ext>
              </a:extLst>
            </p:cNvPr>
            <p:cNvPicPr>
              <a:picLocks noChangeAspect="1"/>
            </p:cNvPicPr>
            <p:nvPr/>
          </p:nvPicPr>
          <p:blipFill>
            <a:blip r:embed="rId17">
              <a:alphaModFix amt="35000"/>
            </a:blip>
            <a:srcRect l="-23000" t="-23000" r="-23000" b="-23000"/>
            <a:stretch/>
          </p:blipFill>
          <p:spPr>
            <a:xfrm>
              <a:off x="257581" y="122564"/>
              <a:ext cx="556551" cy="1049858"/>
            </a:xfrm>
            <a:prstGeom prst="rect">
              <a:avLst/>
            </a:prstGeom>
          </p:spPr>
        </p:pic>
        <p:pic>
          <p:nvPicPr>
            <p:cNvPr id="22" name="Object 26" descr="preencoded.png">
              <a:extLst>
                <a:ext uri="{FF2B5EF4-FFF2-40B4-BE49-F238E27FC236}">
                  <a16:creationId xmlns:a16="http://schemas.microsoft.com/office/drawing/2014/main" id="{03EA929C-6623-4CC9-ABF2-39EC5B57B2DD}"/>
                </a:ext>
              </a:extLst>
            </p:cNvPr>
            <p:cNvPicPr>
              <a:picLocks noChangeAspect="1"/>
            </p:cNvPicPr>
            <p:nvPr/>
          </p:nvPicPr>
          <p:blipFill>
            <a:blip r:embed="rId18">
              <a:alphaModFix amt="35000"/>
            </a:blip>
            <a:srcRect l="-50000" t="-50000" r="-50000" b="-50000"/>
            <a:stretch/>
          </p:blipFill>
          <p:spPr>
            <a:xfrm>
              <a:off x="574678" y="-26387"/>
              <a:ext cx="1128034" cy="1414743"/>
            </a:xfrm>
            <a:prstGeom prst="rect">
              <a:avLst/>
            </a:prstGeom>
          </p:spPr>
        </p:pic>
      </p:grpSp>
      <p:sp>
        <p:nvSpPr>
          <p:cNvPr id="23" name="TextBox 22">
            <a:extLst>
              <a:ext uri="{FF2B5EF4-FFF2-40B4-BE49-F238E27FC236}">
                <a16:creationId xmlns:a16="http://schemas.microsoft.com/office/drawing/2014/main" id="{01CB392A-060F-4C88-B559-1040476D2F28}"/>
              </a:ext>
            </a:extLst>
          </p:cNvPr>
          <p:cNvSpPr txBox="1"/>
          <p:nvPr/>
        </p:nvSpPr>
        <p:spPr>
          <a:xfrm>
            <a:off x="11653844" y="6337636"/>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alphaModFix amt="5000"/>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1990895" y="388264"/>
            <a:ext cx="7912628" cy="911791"/>
          </a:xfrm>
          <a:prstGeom prst="rect">
            <a:avLst/>
          </a:prstGeom>
          <a:noFill/>
        </p:spPr>
        <p:txBody>
          <a:bodyPr wrap="square" lIns="0" tIns="0" rIns="0" bIns="0" rtlCol="0" anchor="t"/>
          <a:lstStyle/>
          <a:p>
            <a:pPr algn="ctr">
              <a:lnSpc>
                <a:spcPts val="4174"/>
              </a:lnSpc>
              <a:spcAft>
                <a:spcPts val="600"/>
              </a:spcAft>
              <a:buNone/>
            </a:pPr>
            <a:r>
              <a:rPr lang="en-US" sz="4000">
                <a:solidFill>
                  <a:srgbClr val="080B12"/>
                </a:solidFill>
                <a:latin typeface="Montserrat ExtraLight" pitchFamily="34" charset="0"/>
                <a:ea typeface="Montserrat ExtraLight" pitchFamily="34" charset="-122"/>
                <a:cs typeface="Montserrat ExtraLight" pitchFamily="34" charset="-120"/>
              </a:rPr>
              <a:t>       Project Scope &amp; </a:t>
            </a:r>
          </a:p>
          <a:p>
            <a:pPr algn="ctr">
              <a:lnSpc>
                <a:spcPts val="4174"/>
              </a:lnSpc>
              <a:spcAft>
                <a:spcPts val="600"/>
              </a:spcAft>
              <a:buNone/>
            </a:pPr>
            <a:r>
              <a:rPr lang="en-US" sz="4000">
                <a:solidFill>
                  <a:srgbClr val="080B12"/>
                </a:solidFill>
                <a:latin typeface="Montserrat ExtraLight" pitchFamily="34" charset="0"/>
                <a:ea typeface="Montserrat ExtraLight" pitchFamily="34" charset="-122"/>
                <a:cs typeface="Montserrat ExtraLight" pitchFamily="34" charset="-120"/>
              </a:rPr>
              <a:t>        Problem Statement</a:t>
            </a:r>
            <a:endParaRPr lang="en-US"/>
          </a:p>
        </p:txBody>
      </p:sp>
      <p:sp>
        <p:nvSpPr>
          <p:cNvPr id="3" name="Object 2"/>
          <p:cNvSpPr/>
          <p:nvPr/>
        </p:nvSpPr>
        <p:spPr>
          <a:xfrm>
            <a:off x="476131" y="2123544"/>
            <a:ext cx="3618595" cy="2304474"/>
          </a:xfrm>
          <a:prstGeom prst="rect">
            <a:avLst/>
          </a:prstGeom>
          <a:solidFill>
            <a:srgbClr val="97AA0F"/>
          </a:solidFill>
        </p:spPr>
      </p:sp>
      <p:pic>
        <p:nvPicPr>
          <p:cNvPr id="4" name="Object 3" descr="preencoded.png"/>
          <p:cNvPicPr>
            <a:picLocks noChangeAspect="1"/>
          </p:cNvPicPr>
          <p:nvPr/>
        </p:nvPicPr>
        <p:blipFill>
          <a:blip r:embed="rId4"/>
          <a:srcRect l="7494" t="9396" r="7494" b="9396"/>
          <a:stretch/>
        </p:blipFill>
        <p:spPr>
          <a:xfrm>
            <a:off x="476131" y="2123544"/>
            <a:ext cx="3618595" cy="2304474"/>
          </a:xfrm>
          <a:prstGeom prst="rect">
            <a:avLst/>
          </a:prstGeom>
        </p:spPr>
      </p:pic>
      <p:sp>
        <p:nvSpPr>
          <p:cNvPr id="5" name="Object 4"/>
          <p:cNvSpPr/>
          <p:nvPr/>
        </p:nvSpPr>
        <p:spPr>
          <a:xfrm>
            <a:off x="95226" y="4589902"/>
            <a:ext cx="4380405" cy="409854"/>
          </a:xfrm>
          <a:prstGeom prst="rect">
            <a:avLst/>
          </a:prstGeom>
          <a:noFill/>
        </p:spPr>
        <p:txBody>
          <a:bodyPr wrap="square" lIns="0" tIns="0" rIns="0" bIns="0" rtlCol="0" anchor="t"/>
          <a:lstStyle/>
          <a:p>
            <a:pPr algn="ctr">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Detailed Wapiti River Crossing</a:t>
            </a:r>
            <a:endParaRPr lang="en-US"/>
          </a:p>
        </p:txBody>
      </p:sp>
      <p:sp>
        <p:nvSpPr>
          <p:cNvPr id="6" name="Object 5"/>
          <p:cNvSpPr/>
          <p:nvPr/>
        </p:nvSpPr>
        <p:spPr>
          <a:xfrm>
            <a:off x="95226" y="5161640"/>
            <a:ext cx="4380405" cy="927503"/>
          </a:xfrm>
          <a:prstGeom prst="rect">
            <a:avLst/>
          </a:prstGeom>
          <a:noFill/>
        </p:spPr>
        <p:txBody>
          <a:bodyPr wrap="square" lIns="0" tIns="0" rIns="0" bIns="0" rtlCol="0" anchor="t"/>
          <a:lstStyle/>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Design completed by April 2021</a:t>
            </a:r>
          </a:p>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Designed to be in service by April 2022</a:t>
            </a:r>
          </a:p>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Cater to Grand Prairie, Alberta climate and</a:t>
            </a:r>
            <a:br>
              <a:rPr lang="en-US" sz="1200">
                <a:solidFill>
                  <a:srgbClr val="000000">
                    <a:alpha val="80000"/>
                  </a:srgbClr>
                </a:solidFill>
                <a:latin typeface="Montserrat" pitchFamily="34" charset="0"/>
                <a:ea typeface="Montserrat" pitchFamily="34" charset="-122"/>
                <a:cs typeface="Montserrat" pitchFamily="34" charset="-120"/>
              </a:rPr>
            </a:br>
            <a:r>
              <a:rPr lang="en-US" sz="1200">
                <a:solidFill>
                  <a:srgbClr val="000000">
                    <a:alpha val="80000"/>
                  </a:srgbClr>
                </a:solidFill>
                <a:latin typeface="Montserrat" pitchFamily="34" charset="0"/>
                <a:ea typeface="Montserrat" pitchFamily="34" charset="-122"/>
                <a:cs typeface="Montserrat" pitchFamily="34" charset="-120"/>
              </a:rPr>
              <a:t>geotechnical considerations</a:t>
            </a:r>
            <a:endParaRPr lang="en-US"/>
          </a:p>
        </p:txBody>
      </p:sp>
      <p:sp>
        <p:nvSpPr>
          <p:cNvPr id="7" name="Object 6"/>
          <p:cNvSpPr/>
          <p:nvPr/>
        </p:nvSpPr>
        <p:spPr>
          <a:xfrm>
            <a:off x="4285178" y="2123544"/>
            <a:ext cx="3618595" cy="2304474"/>
          </a:xfrm>
          <a:prstGeom prst="rect">
            <a:avLst/>
          </a:prstGeom>
          <a:solidFill>
            <a:srgbClr val="97AA0F"/>
          </a:solidFill>
        </p:spPr>
      </p:sp>
      <p:pic>
        <p:nvPicPr>
          <p:cNvPr id="8" name="Object 7" descr="preencoded.png"/>
          <p:cNvPicPr>
            <a:picLocks noChangeAspect="1"/>
          </p:cNvPicPr>
          <p:nvPr/>
        </p:nvPicPr>
        <p:blipFill>
          <a:blip r:embed="rId5"/>
          <a:srcRect l="7619" t="9396" r="7619" b="9396"/>
          <a:stretch/>
        </p:blipFill>
        <p:spPr>
          <a:xfrm>
            <a:off x="4285178" y="2123544"/>
            <a:ext cx="3618595" cy="2304474"/>
          </a:xfrm>
          <a:prstGeom prst="rect">
            <a:avLst/>
          </a:prstGeom>
        </p:spPr>
      </p:pic>
      <p:sp>
        <p:nvSpPr>
          <p:cNvPr id="9" name="Object 8"/>
          <p:cNvSpPr/>
          <p:nvPr/>
        </p:nvSpPr>
        <p:spPr>
          <a:xfrm>
            <a:off x="4285176" y="4589903"/>
            <a:ext cx="3618595" cy="608980"/>
          </a:xfrm>
          <a:prstGeom prst="rect">
            <a:avLst/>
          </a:prstGeom>
          <a:noFill/>
        </p:spPr>
        <p:txBody>
          <a:bodyPr wrap="square" lIns="0" tIns="0" rIns="0" bIns="0" rtlCol="0" anchor="t"/>
          <a:lstStyle/>
          <a:p>
            <a:pPr algn="ctr">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Improve HDD Process</a:t>
            </a:r>
            <a:endParaRPr lang="en-US"/>
          </a:p>
        </p:txBody>
      </p:sp>
      <p:sp>
        <p:nvSpPr>
          <p:cNvPr id="10" name="Object 9"/>
          <p:cNvSpPr/>
          <p:nvPr/>
        </p:nvSpPr>
        <p:spPr>
          <a:xfrm>
            <a:off x="8094226" y="2123544"/>
            <a:ext cx="3618595" cy="2304474"/>
          </a:xfrm>
          <a:prstGeom prst="rect">
            <a:avLst/>
          </a:prstGeom>
          <a:solidFill>
            <a:srgbClr val="FFFFFF"/>
          </a:solidFill>
        </p:spPr>
      </p:sp>
      <p:pic>
        <p:nvPicPr>
          <p:cNvPr id="11" name="Object 10" descr="preencoded.png"/>
          <p:cNvPicPr>
            <a:picLocks noChangeAspect="1"/>
          </p:cNvPicPr>
          <p:nvPr/>
        </p:nvPicPr>
        <p:blipFill>
          <a:blip r:embed="rId6"/>
          <a:srcRect t="-20223" r="87" b="-20223"/>
          <a:stretch/>
        </p:blipFill>
        <p:spPr>
          <a:xfrm>
            <a:off x="8094226" y="2123544"/>
            <a:ext cx="3618595" cy="2304474"/>
          </a:xfrm>
          <a:prstGeom prst="rect">
            <a:avLst/>
          </a:prstGeom>
          <a:noFill/>
        </p:spPr>
      </p:pic>
      <p:sp>
        <p:nvSpPr>
          <p:cNvPr id="12" name="Object 11"/>
          <p:cNvSpPr/>
          <p:nvPr/>
        </p:nvSpPr>
        <p:spPr>
          <a:xfrm>
            <a:off x="7713321" y="4589902"/>
            <a:ext cx="4380405" cy="409854"/>
          </a:xfrm>
          <a:prstGeom prst="rect">
            <a:avLst/>
          </a:prstGeom>
          <a:noFill/>
        </p:spPr>
        <p:txBody>
          <a:bodyPr wrap="square" lIns="0" tIns="0" rIns="0" bIns="0" rtlCol="0" anchor="t"/>
          <a:lstStyle/>
          <a:p>
            <a:pPr algn="ctr">
              <a:lnSpc>
                <a:spcPts val="1848"/>
              </a:lnSpc>
              <a:spcAft>
                <a:spcPts val="600"/>
              </a:spcAft>
              <a:buNone/>
            </a:pPr>
            <a:r>
              <a:rPr lang="en-US" sz="1700">
                <a:solidFill>
                  <a:srgbClr val="080B12"/>
                </a:solidFill>
                <a:latin typeface="Montserrat Light" pitchFamily="34" charset="0"/>
                <a:ea typeface="Montserrat Light" pitchFamily="34" charset="-122"/>
                <a:cs typeface="Montserrat Light" pitchFamily="34" charset="-120"/>
              </a:rPr>
              <a:t>                                                                  </a:t>
            </a:r>
            <a:br>
              <a:rPr lang="en-US" sz="1700">
                <a:solidFill>
                  <a:srgbClr val="080B12"/>
                </a:solidFill>
                <a:latin typeface="Montserrat Light" pitchFamily="34" charset="0"/>
                <a:ea typeface="Montserrat Light" pitchFamily="34" charset="-122"/>
                <a:cs typeface="Montserrat Light" pitchFamily="34" charset="-120"/>
              </a:rPr>
            </a:br>
            <a:r>
              <a:rPr lang="en-US" sz="1700">
                <a:solidFill>
                  <a:srgbClr val="080B12"/>
                </a:solidFill>
                <a:latin typeface="Montserrat Light" pitchFamily="34" charset="0"/>
                <a:ea typeface="Montserrat Light" pitchFamily="34" charset="-122"/>
                <a:cs typeface="Montserrat Light" pitchFamily="34" charset="-120"/>
              </a:rPr>
              <a:t>Final Result</a:t>
            </a:r>
            <a:endParaRPr lang="en-US"/>
          </a:p>
        </p:txBody>
      </p:sp>
      <p:sp>
        <p:nvSpPr>
          <p:cNvPr id="13" name="Object 12"/>
          <p:cNvSpPr/>
          <p:nvPr/>
        </p:nvSpPr>
        <p:spPr>
          <a:xfrm>
            <a:off x="7713321" y="5161640"/>
            <a:ext cx="4380405" cy="1216991"/>
          </a:xfrm>
          <a:prstGeom prst="rect">
            <a:avLst/>
          </a:prstGeom>
          <a:noFill/>
        </p:spPr>
        <p:txBody>
          <a:bodyPr wrap="square" lIns="0" tIns="0" rIns="0" bIns="0" rtlCol="0" anchor="t"/>
          <a:lstStyle/>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Rendered Design (AutoPIPE) </a:t>
            </a:r>
          </a:p>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2D Pipe Profile</a:t>
            </a:r>
          </a:p>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Economic Analysis </a:t>
            </a:r>
          </a:p>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Construction Timeline </a:t>
            </a:r>
          </a:p>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Recommendations which can apply to any</a:t>
            </a:r>
            <a:br>
              <a:rPr lang="en-US" sz="1200">
                <a:solidFill>
                  <a:srgbClr val="000000">
                    <a:alpha val="80000"/>
                  </a:srgbClr>
                </a:solidFill>
                <a:latin typeface="Montserrat" pitchFamily="34" charset="0"/>
                <a:ea typeface="Montserrat" pitchFamily="34" charset="-122"/>
                <a:cs typeface="Montserrat" pitchFamily="34" charset="-120"/>
              </a:rPr>
            </a:br>
            <a:r>
              <a:rPr lang="en-US" sz="1200">
                <a:solidFill>
                  <a:srgbClr val="000000">
                    <a:alpha val="80000"/>
                  </a:srgbClr>
                </a:solidFill>
                <a:latin typeface="Montserrat" pitchFamily="34" charset="0"/>
                <a:ea typeface="Montserrat" pitchFamily="34" charset="-122"/>
                <a:cs typeface="Montserrat" pitchFamily="34" charset="-120"/>
              </a:rPr>
              <a:t>HDD crossing</a:t>
            </a:r>
            <a:endParaRPr lang="en-US"/>
          </a:p>
        </p:txBody>
      </p:sp>
      <p:grpSp>
        <p:nvGrpSpPr>
          <p:cNvPr id="16" name="Group 15">
            <a:extLst>
              <a:ext uri="{FF2B5EF4-FFF2-40B4-BE49-F238E27FC236}">
                <a16:creationId xmlns:a16="http://schemas.microsoft.com/office/drawing/2014/main" id="{A9CDD9F5-74A3-444F-A47C-1A05AEB65619}"/>
              </a:ext>
            </a:extLst>
          </p:cNvPr>
          <p:cNvGrpSpPr/>
          <p:nvPr/>
        </p:nvGrpSpPr>
        <p:grpSpPr>
          <a:xfrm>
            <a:off x="257581" y="-26387"/>
            <a:ext cx="1445131" cy="1414743"/>
            <a:chOff x="257581" y="-26387"/>
            <a:chExt cx="1445131" cy="1414743"/>
          </a:xfrm>
        </p:grpSpPr>
        <p:pic>
          <p:nvPicPr>
            <p:cNvPr id="17" name="Object 25" descr="preencoded.png">
              <a:extLst>
                <a:ext uri="{FF2B5EF4-FFF2-40B4-BE49-F238E27FC236}">
                  <a16:creationId xmlns:a16="http://schemas.microsoft.com/office/drawing/2014/main" id="{8C8ABBB6-6C01-4A20-B67A-B0DAAB362783}"/>
                </a:ext>
              </a:extLst>
            </p:cNvPr>
            <p:cNvPicPr>
              <a:picLocks noChangeAspect="1"/>
            </p:cNvPicPr>
            <p:nvPr/>
          </p:nvPicPr>
          <p:blipFill>
            <a:blip r:embed="rId7">
              <a:alphaModFix amt="35000"/>
            </a:blip>
            <a:srcRect l="-23000" t="-23000" r="-23000" b="-23000"/>
            <a:stretch/>
          </p:blipFill>
          <p:spPr>
            <a:xfrm>
              <a:off x="257581" y="122564"/>
              <a:ext cx="556551" cy="1049858"/>
            </a:xfrm>
            <a:prstGeom prst="rect">
              <a:avLst/>
            </a:prstGeom>
          </p:spPr>
        </p:pic>
        <p:pic>
          <p:nvPicPr>
            <p:cNvPr id="18" name="Object 26" descr="preencoded.png">
              <a:extLst>
                <a:ext uri="{FF2B5EF4-FFF2-40B4-BE49-F238E27FC236}">
                  <a16:creationId xmlns:a16="http://schemas.microsoft.com/office/drawing/2014/main" id="{F63CC302-ED5B-4CC9-8DC0-2B0BF3599F5C}"/>
                </a:ext>
              </a:extLst>
            </p:cNvPr>
            <p:cNvPicPr>
              <a:picLocks noChangeAspect="1"/>
            </p:cNvPicPr>
            <p:nvPr/>
          </p:nvPicPr>
          <p:blipFill>
            <a:blip r:embed="rId8">
              <a:alphaModFix amt="35000"/>
            </a:blip>
            <a:srcRect l="-50000" t="-50000" r="-50000" b="-50000"/>
            <a:stretch/>
          </p:blipFill>
          <p:spPr>
            <a:xfrm>
              <a:off x="574678" y="-26387"/>
              <a:ext cx="1128034" cy="1414743"/>
            </a:xfrm>
            <a:prstGeom prst="rect">
              <a:avLst/>
            </a:prstGeom>
          </p:spPr>
        </p:pic>
      </p:grpSp>
      <p:sp>
        <p:nvSpPr>
          <p:cNvPr id="19" name="TextBox 18">
            <a:extLst>
              <a:ext uri="{FF2B5EF4-FFF2-40B4-BE49-F238E27FC236}">
                <a16:creationId xmlns:a16="http://schemas.microsoft.com/office/drawing/2014/main" id="{241124C4-491D-4A7E-A9D2-0437FF0356A5}"/>
              </a:ext>
            </a:extLst>
          </p:cNvPr>
          <p:cNvSpPr txBox="1"/>
          <p:nvPr/>
        </p:nvSpPr>
        <p:spPr>
          <a:xfrm>
            <a:off x="11653844" y="6337636"/>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4</a:t>
            </a:r>
          </a:p>
        </p:txBody>
      </p:sp>
      <p:sp>
        <p:nvSpPr>
          <p:cNvPr id="20" name="Rectangle 19">
            <a:extLst>
              <a:ext uri="{FF2B5EF4-FFF2-40B4-BE49-F238E27FC236}">
                <a16:creationId xmlns:a16="http://schemas.microsoft.com/office/drawing/2014/main" id="{9ADA8D04-6115-40BD-B1B2-4F0B9800040C}"/>
              </a:ext>
            </a:extLst>
          </p:cNvPr>
          <p:cNvSpPr/>
          <p:nvPr/>
        </p:nvSpPr>
        <p:spPr>
          <a:xfrm>
            <a:off x="476131" y="2123544"/>
            <a:ext cx="3618594" cy="2304474"/>
          </a:xfrm>
          <a:prstGeom prst="rect">
            <a:avLst/>
          </a:prstGeom>
          <a:noFill/>
          <a:ln>
            <a:solidFill>
              <a:srgbClr val="2C54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3719D0F-AD65-4661-A4DF-95CD9E99615C}"/>
              </a:ext>
            </a:extLst>
          </p:cNvPr>
          <p:cNvSpPr/>
          <p:nvPr/>
        </p:nvSpPr>
        <p:spPr>
          <a:xfrm>
            <a:off x="4285177" y="2131962"/>
            <a:ext cx="3618594" cy="2304474"/>
          </a:xfrm>
          <a:prstGeom prst="rect">
            <a:avLst/>
          </a:prstGeom>
          <a:noFill/>
          <a:ln>
            <a:solidFill>
              <a:srgbClr val="2C54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DC2D4B2-90E6-478F-ABF4-540112547E2C}"/>
              </a:ext>
            </a:extLst>
          </p:cNvPr>
          <p:cNvSpPr/>
          <p:nvPr/>
        </p:nvSpPr>
        <p:spPr>
          <a:xfrm>
            <a:off x="8094227" y="2135724"/>
            <a:ext cx="3618594" cy="2304474"/>
          </a:xfrm>
          <a:prstGeom prst="rect">
            <a:avLst/>
          </a:prstGeom>
          <a:noFill/>
          <a:ln>
            <a:solidFill>
              <a:srgbClr val="2C54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C541A"/>
              </a:solidFill>
            </a:endParaRPr>
          </a:p>
        </p:txBody>
      </p:sp>
      <p:sp>
        <p:nvSpPr>
          <p:cNvPr id="23" name="Object 12">
            <a:extLst>
              <a:ext uri="{FF2B5EF4-FFF2-40B4-BE49-F238E27FC236}">
                <a16:creationId xmlns:a16="http://schemas.microsoft.com/office/drawing/2014/main" id="{689952D3-1F97-42F8-8B3E-F09F7D1362FA}"/>
              </a:ext>
            </a:extLst>
          </p:cNvPr>
          <p:cNvSpPr/>
          <p:nvPr/>
        </p:nvSpPr>
        <p:spPr>
          <a:xfrm>
            <a:off x="3866227" y="5149460"/>
            <a:ext cx="4380405" cy="1216991"/>
          </a:xfrm>
          <a:prstGeom prst="rect">
            <a:avLst/>
          </a:prstGeom>
          <a:noFill/>
        </p:spPr>
        <p:txBody>
          <a:bodyPr wrap="square" lIns="0" tIns="0" rIns="0" bIns="0" rtlCol="0" anchor="t"/>
          <a:lstStyle/>
          <a:p>
            <a:pPr algn="ctr">
              <a:lnSpc>
                <a:spcPts val="1680"/>
              </a:lnSpc>
              <a:spcAft>
                <a:spcPts val="600"/>
              </a:spcAft>
              <a:buNone/>
            </a:pPr>
            <a:r>
              <a:rPr lang="en-US" sz="1200">
                <a:solidFill>
                  <a:srgbClr val="000000">
                    <a:alpha val="80000"/>
                  </a:srgbClr>
                </a:solidFill>
                <a:latin typeface="Montserrat" pitchFamily="34" charset="0"/>
                <a:ea typeface="Montserrat" pitchFamily="34" charset="-122"/>
                <a:cs typeface="Montserrat" pitchFamily="34" charset="-120"/>
              </a:rPr>
              <a:t>Improve design efficiency</a:t>
            </a:r>
          </a:p>
          <a:p>
            <a:pPr algn="ctr">
              <a:lnSpc>
                <a:spcPts val="1680"/>
              </a:lnSpc>
              <a:spcAft>
                <a:spcPts val="600"/>
              </a:spcAft>
              <a:buNone/>
            </a:pPr>
            <a:r>
              <a:rPr lang="en-US" sz="1200">
                <a:solidFill>
                  <a:srgbClr val="000000">
                    <a:alpha val="80000"/>
                  </a:srgbClr>
                </a:solidFill>
                <a:latin typeface="Montserrat" pitchFamily="34" charset="0"/>
              </a:rPr>
              <a:t>Reduce construction costs</a:t>
            </a:r>
          </a:p>
          <a:p>
            <a:pPr algn="ctr">
              <a:lnSpc>
                <a:spcPts val="1680"/>
              </a:lnSpc>
              <a:spcAft>
                <a:spcPts val="600"/>
              </a:spcAft>
              <a:buNone/>
            </a:pPr>
            <a:r>
              <a:rPr lang="en-US" sz="1200">
                <a:solidFill>
                  <a:srgbClr val="000000">
                    <a:alpha val="80000"/>
                  </a:srgbClr>
                </a:solidFill>
                <a:latin typeface="Montserrat" pitchFamily="34" charset="0"/>
              </a:rPr>
              <a:t>Maintain safety</a:t>
            </a: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alphaModFix amt="4000"/>
            <a:lum/>
          </a:blip>
          <a:srcRect/>
          <a:stretch>
            <a:fillRect/>
          </a:stretch>
        </a:blipFill>
        <a:effectLst/>
      </p:bgPr>
    </p:bg>
    <p:spTree>
      <p:nvGrpSpPr>
        <p:cNvPr id="1" name=""/>
        <p:cNvGrpSpPr/>
        <p:nvPr/>
      </p:nvGrpSpPr>
      <p:grpSpPr>
        <a:xfrm>
          <a:off x="0" y="0"/>
          <a:ext cx="0" cy="0"/>
          <a:chOff x="0" y="0"/>
          <a:chExt cx="0" cy="0"/>
        </a:xfrm>
      </p:grpSpPr>
      <p:sp>
        <p:nvSpPr>
          <p:cNvPr id="2" name="Object 1"/>
          <p:cNvSpPr/>
          <p:nvPr/>
        </p:nvSpPr>
        <p:spPr>
          <a:xfrm>
            <a:off x="95226" y="447563"/>
            <a:ext cx="11998500" cy="381857"/>
          </a:xfrm>
          <a:prstGeom prst="rect">
            <a:avLst/>
          </a:prstGeom>
          <a:noFill/>
        </p:spPr>
        <p:txBody>
          <a:bodyPr wrap="square" lIns="0" tIns="0" rIns="0" bIns="0" rtlCol="0" anchor="t"/>
          <a:lstStyle/>
          <a:p>
            <a:pPr algn="ctr">
              <a:lnSpc>
                <a:spcPts val="4174"/>
              </a:lnSpc>
              <a:spcAft>
                <a:spcPts val="600"/>
              </a:spcAft>
              <a:buNone/>
            </a:pPr>
            <a:r>
              <a:rPr lang="en-US" sz="4000">
                <a:solidFill>
                  <a:srgbClr val="080B12"/>
                </a:solidFill>
                <a:latin typeface="Montserrat ExtraLight" pitchFamily="34" charset="0"/>
                <a:ea typeface="Montserrat ExtraLight" pitchFamily="34" charset="-122"/>
                <a:cs typeface="Montserrat ExtraLight" pitchFamily="34" charset="-120"/>
              </a:rPr>
              <a:t>Project Research</a:t>
            </a:r>
            <a:endParaRPr lang="en-US"/>
          </a:p>
        </p:txBody>
      </p:sp>
      <p:sp>
        <p:nvSpPr>
          <p:cNvPr id="3" name="Object 2"/>
          <p:cNvSpPr/>
          <p:nvPr/>
        </p:nvSpPr>
        <p:spPr>
          <a:xfrm>
            <a:off x="676106" y="1761684"/>
            <a:ext cx="5551687" cy="175216"/>
          </a:xfrm>
          <a:prstGeom prst="rect">
            <a:avLst/>
          </a:prstGeom>
          <a:noFill/>
        </p:spPr>
        <p:txBody>
          <a:bodyPr wrap="square" lIns="0" tIns="0" rIns="0" bIns="0" rtlCol="0" anchor="t"/>
          <a:lstStyle/>
          <a:p>
            <a:pPr algn="l">
              <a:lnSpc>
                <a:spcPts val="1848"/>
              </a:lnSpc>
              <a:spcAft>
                <a:spcPts val="600"/>
              </a:spcAft>
              <a:buNone/>
            </a:pPr>
            <a:r>
              <a:rPr lang="en-US" sz="1700" b="1">
                <a:solidFill>
                  <a:schemeClr val="accent3">
                    <a:lumMod val="75000"/>
                  </a:schemeClr>
                </a:solidFill>
                <a:latin typeface="Montserrat Light" pitchFamily="34" charset="0"/>
                <a:ea typeface="Montserrat Light" pitchFamily="34" charset="-122"/>
                <a:cs typeface="Montserrat Light" pitchFamily="34" charset="-120"/>
              </a:rPr>
              <a:t>Construction Steps</a:t>
            </a:r>
            <a:endParaRPr lang="en-US" b="1">
              <a:solidFill>
                <a:schemeClr val="accent3">
                  <a:lumMod val="75000"/>
                </a:schemeClr>
              </a:solidFill>
            </a:endParaRPr>
          </a:p>
        </p:txBody>
      </p:sp>
      <p:sp>
        <p:nvSpPr>
          <p:cNvPr id="4" name="Object 3"/>
          <p:cNvSpPr/>
          <p:nvPr/>
        </p:nvSpPr>
        <p:spPr>
          <a:xfrm>
            <a:off x="676106" y="2098785"/>
            <a:ext cx="5551687" cy="1638843"/>
          </a:xfrm>
          <a:prstGeom prst="rect">
            <a:avLst/>
          </a:prstGeom>
          <a:noFill/>
        </p:spPr>
        <p:txBody>
          <a:bodyPr wrap="square" lIns="0" tIns="0" rIns="0" bIns="0" rtlCol="0" anchor="t"/>
          <a:lstStyle/>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Determine steps</a:t>
            </a:r>
          </a:p>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Safety issues</a:t>
            </a:r>
          </a:p>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Permit requirements</a:t>
            </a:r>
          </a:p>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21 stakeholders contacted</a:t>
            </a:r>
          </a:p>
        </p:txBody>
      </p:sp>
      <p:sp>
        <p:nvSpPr>
          <p:cNvPr id="5" name="Object 4"/>
          <p:cNvSpPr/>
          <p:nvPr/>
        </p:nvSpPr>
        <p:spPr>
          <a:xfrm>
            <a:off x="485654" y="1599800"/>
            <a:ext cx="5551687" cy="2328280"/>
          </a:xfrm>
          <a:prstGeom prst="rect">
            <a:avLst/>
          </a:prstGeom>
          <a:noFill/>
          <a:ln w="50800">
            <a:solidFill>
              <a:schemeClr val="accent3">
                <a:lumMod val="60000"/>
                <a:lumOff val="40000"/>
              </a:schemeClr>
            </a:solidFill>
            <a:prstDash val="solid"/>
            <a:miter lim="800000"/>
          </a:ln>
        </p:spPr>
      </p:sp>
      <p:sp>
        <p:nvSpPr>
          <p:cNvPr id="6" name="Object 5"/>
          <p:cNvSpPr/>
          <p:nvPr/>
        </p:nvSpPr>
        <p:spPr>
          <a:xfrm>
            <a:off x="6342064" y="1761684"/>
            <a:ext cx="5551687" cy="175216"/>
          </a:xfrm>
          <a:prstGeom prst="rect">
            <a:avLst/>
          </a:prstGeom>
          <a:noFill/>
        </p:spPr>
        <p:txBody>
          <a:bodyPr wrap="square" lIns="0" tIns="0" rIns="0" bIns="0" rtlCol="0" anchor="t"/>
          <a:lstStyle/>
          <a:p>
            <a:pPr algn="l">
              <a:lnSpc>
                <a:spcPts val="1848"/>
              </a:lnSpc>
              <a:spcAft>
                <a:spcPts val="600"/>
              </a:spcAft>
              <a:buNone/>
            </a:pPr>
            <a:r>
              <a:rPr lang="en-US" sz="1700" b="1">
                <a:solidFill>
                  <a:schemeClr val="accent3">
                    <a:lumMod val="50000"/>
                  </a:schemeClr>
                </a:solidFill>
                <a:latin typeface="Montserrat Light" pitchFamily="34" charset="0"/>
                <a:ea typeface="Montserrat Light" pitchFamily="34" charset="-122"/>
                <a:cs typeface="Montserrat Light" pitchFamily="34" charset="-120"/>
              </a:rPr>
              <a:t>Timelines of Each Process</a:t>
            </a:r>
            <a:endParaRPr lang="en-US" b="1">
              <a:solidFill>
                <a:schemeClr val="accent3">
                  <a:lumMod val="50000"/>
                </a:schemeClr>
              </a:solidFill>
            </a:endParaRPr>
          </a:p>
        </p:txBody>
      </p:sp>
      <p:sp>
        <p:nvSpPr>
          <p:cNvPr id="7" name="Object 6"/>
          <p:cNvSpPr/>
          <p:nvPr/>
        </p:nvSpPr>
        <p:spPr>
          <a:xfrm>
            <a:off x="6342064" y="2098785"/>
            <a:ext cx="5551687" cy="1638843"/>
          </a:xfrm>
          <a:prstGeom prst="rect">
            <a:avLst/>
          </a:prstGeom>
          <a:noFill/>
        </p:spPr>
        <p:txBody>
          <a:bodyPr wrap="square" lIns="0" tIns="0" rIns="0" bIns="0" rtlCol="0" anchor="t"/>
          <a:lstStyle/>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rPr>
              <a:t>Time requirements</a:t>
            </a:r>
          </a:p>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rPr>
              <a:t>Average delays </a:t>
            </a:r>
          </a:p>
        </p:txBody>
      </p:sp>
      <p:sp>
        <p:nvSpPr>
          <p:cNvPr id="8" name="Object 7"/>
          <p:cNvSpPr/>
          <p:nvPr/>
        </p:nvSpPr>
        <p:spPr>
          <a:xfrm>
            <a:off x="6151612" y="1599800"/>
            <a:ext cx="5551687" cy="2328280"/>
          </a:xfrm>
          <a:prstGeom prst="rect">
            <a:avLst/>
          </a:prstGeom>
          <a:noFill/>
          <a:ln w="50800">
            <a:solidFill>
              <a:schemeClr val="accent3">
                <a:lumMod val="75000"/>
              </a:schemeClr>
            </a:solidFill>
            <a:prstDash val="solid"/>
            <a:miter lim="800000"/>
          </a:ln>
        </p:spPr>
      </p:sp>
      <p:sp>
        <p:nvSpPr>
          <p:cNvPr id="9" name="Object 8"/>
          <p:cNvSpPr/>
          <p:nvPr/>
        </p:nvSpPr>
        <p:spPr>
          <a:xfrm>
            <a:off x="676106" y="4204236"/>
            <a:ext cx="5551687" cy="175216"/>
          </a:xfrm>
          <a:prstGeom prst="rect">
            <a:avLst/>
          </a:prstGeom>
          <a:noFill/>
        </p:spPr>
        <p:txBody>
          <a:bodyPr wrap="square" lIns="0" tIns="0" rIns="0" bIns="0" rtlCol="0" anchor="t"/>
          <a:lstStyle/>
          <a:p>
            <a:pPr algn="l">
              <a:lnSpc>
                <a:spcPts val="1848"/>
              </a:lnSpc>
              <a:spcAft>
                <a:spcPts val="600"/>
              </a:spcAft>
              <a:buNone/>
            </a:pPr>
            <a:r>
              <a:rPr lang="en-US" sz="1700" b="1">
                <a:solidFill>
                  <a:schemeClr val="accent3">
                    <a:lumMod val="50000"/>
                  </a:schemeClr>
                </a:solidFill>
                <a:latin typeface="Montserrat Light" pitchFamily="34" charset="0"/>
                <a:ea typeface="Montserrat Light" pitchFamily="34" charset="-122"/>
                <a:cs typeface="Montserrat Light" pitchFamily="34" charset="-120"/>
              </a:rPr>
              <a:t>Costs of Processes</a:t>
            </a:r>
            <a:endParaRPr lang="en-US" b="1">
              <a:solidFill>
                <a:schemeClr val="accent3">
                  <a:lumMod val="50000"/>
                </a:schemeClr>
              </a:solidFill>
            </a:endParaRPr>
          </a:p>
        </p:txBody>
      </p:sp>
      <p:sp>
        <p:nvSpPr>
          <p:cNvPr id="10" name="Object 9"/>
          <p:cNvSpPr/>
          <p:nvPr/>
        </p:nvSpPr>
        <p:spPr>
          <a:xfrm>
            <a:off x="676107" y="4541337"/>
            <a:ext cx="5248444" cy="1638843"/>
          </a:xfrm>
          <a:prstGeom prst="rect">
            <a:avLst/>
          </a:prstGeom>
          <a:noFill/>
        </p:spPr>
        <p:txBody>
          <a:bodyPr wrap="square" lIns="0" tIns="0" rIns="0" bIns="0" rtlCol="0" anchor="t"/>
          <a:lstStyle/>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Required equipment</a:t>
            </a:r>
          </a:p>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rPr>
              <a:t>Labour costs</a:t>
            </a:r>
          </a:p>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rPr>
              <a:t>Cost of complications</a:t>
            </a:r>
          </a:p>
        </p:txBody>
      </p:sp>
      <p:sp>
        <p:nvSpPr>
          <p:cNvPr id="11" name="Object 10"/>
          <p:cNvSpPr/>
          <p:nvPr/>
        </p:nvSpPr>
        <p:spPr>
          <a:xfrm>
            <a:off x="485654" y="4042352"/>
            <a:ext cx="5551687" cy="2328280"/>
          </a:xfrm>
          <a:prstGeom prst="rect">
            <a:avLst/>
          </a:prstGeom>
          <a:noFill/>
          <a:ln w="50800">
            <a:solidFill>
              <a:schemeClr val="accent3">
                <a:lumMod val="75000"/>
              </a:schemeClr>
            </a:solidFill>
            <a:prstDash val="solid"/>
            <a:miter lim="800000"/>
          </a:ln>
        </p:spPr>
      </p:sp>
      <p:sp>
        <p:nvSpPr>
          <p:cNvPr id="12" name="Object 11"/>
          <p:cNvSpPr/>
          <p:nvPr/>
        </p:nvSpPr>
        <p:spPr>
          <a:xfrm>
            <a:off x="6342064" y="4204236"/>
            <a:ext cx="5551687" cy="175216"/>
          </a:xfrm>
          <a:prstGeom prst="rect">
            <a:avLst/>
          </a:prstGeom>
          <a:noFill/>
        </p:spPr>
        <p:txBody>
          <a:bodyPr wrap="square" lIns="0" tIns="0" rIns="0" bIns="0" rtlCol="0" anchor="t"/>
          <a:lstStyle/>
          <a:p>
            <a:pPr algn="l">
              <a:lnSpc>
                <a:spcPts val="1848"/>
              </a:lnSpc>
              <a:spcAft>
                <a:spcPts val="600"/>
              </a:spcAft>
              <a:buNone/>
            </a:pPr>
            <a:r>
              <a:rPr lang="en-US" sz="1700" b="1">
                <a:solidFill>
                  <a:schemeClr val="accent3">
                    <a:lumMod val="75000"/>
                  </a:schemeClr>
                </a:solidFill>
                <a:latin typeface="Montserrat Light" pitchFamily="34" charset="0"/>
                <a:ea typeface="Montserrat Light" pitchFamily="34" charset="-122"/>
                <a:cs typeface="Montserrat Light" pitchFamily="34" charset="-120"/>
              </a:rPr>
              <a:t>Drilling Fluid</a:t>
            </a:r>
            <a:endParaRPr lang="en-US" b="1">
              <a:solidFill>
                <a:schemeClr val="accent3">
                  <a:lumMod val="75000"/>
                </a:schemeClr>
              </a:solidFill>
            </a:endParaRPr>
          </a:p>
        </p:txBody>
      </p:sp>
      <p:sp>
        <p:nvSpPr>
          <p:cNvPr id="13" name="Object 12"/>
          <p:cNvSpPr/>
          <p:nvPr/>
        </p:nvSpPr>
        <p:spPr>
          <a:xfrm>
            <a:off x="6342064" y="4541337"/>
            <a:ext cx="5551687" cy="1638843"/>
          </a:xfrm>
          <a:prstGeom prst="rect">
            <a:avLst/>
          </a:prstGeom>
          <a:noFill/>
        </p:spPr>
        <p:txBody>
          <a:bodyPr wrap="square" lIns="0" tIns="0" rIns="0" bIns="0" rtlCol="0" anchor="t"/>
          <a:lstStyle/>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Purchasing costs</a:t>
            </a:r>
          </a:p>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Disposal costs</a:t>
            </a:r>
          </a:p>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ea typeface="Montserrat" pitchFamily="34" charset="-122"/>
                <a:cs typeface="Montserrat" pitchFamily="34" charset="-120"/>
              </a:rPr>
              <a:t>Methods of disposal</a:t>
            </a:r>
          </a:p>
          <a:p>
            <a:pPr marL="171450" indent="-171450" algn="l">
              <a:lnSpc>
                <a:spcPts val="1680"/>
              </a:lnSpc>
              <a:spcAft>
                <a:spcPts val="600"/>
              </a:spcAft>
              <a:buFont typeface="Arial" panose="020B0604020202020204" pitchFamily="34" charset="0"/>
              <a:buChar char="•"/>
            </a:pPr>
            <a:r>
              <a:rPr lang="en-US" sz="1200">
                <a:solidFill>
                  <a:srgbClr val="000000">
                    <a:alpha val="80000"/>
                  </a:srgbClr>
                </a:solidFill>
                <a:latin typeface="Montserrat" pitchFamily="34" charset="0"/>
              </a:rPr>
              <a:t>Current innovations</a:t>
            </a:r>
            <a:endParaRPr lang="en-US"/>
          </a:p>
        </p:txBody>
      </p:sp>
      <p:sp>
        <p:nvSpPr>
          <p:cNvPr id="14" name="Object 13"/>
          <p:cNvSpPr/>
          <p:nvPr/>
        </p:nvSpPr>
        <p:spPr>
          <a:xfrm>
            <a:off x="6151612" y="4042352"/>
            <a:ext cx="5551687" cy="2328280"/>
          </a:xfrm>
          <a:prstGeom prst="rect">
            <a:avLst/>
          </a:prstGeom>
          <a:noFill/>
          <a:ln w="50800">
            <a:solidFill>
              <a:schemeClr val="accent3">
                <a:lumMod val="60000"/>
                <a:lumOff val="40000"/>
              </a:schemeClr>
            </a:solidFill>
            <a:prstDash val="solid"/>
            <a:miter lim="800000"/>
          </a:ln>
        </p:spPr>
      </p:sp>
      <p:grpSp>
        <p:nvGrpSpPr>
          <p:cNvPr id="17" name="Group 16">
            <a:extLst>
              <a:ext uri="{FF2B5EF4-FFF2-40B4-BE49-F238E27FC236}">
                <a16:creationId xmlns:a16="http://schemas.microsoft.com/office/drawing/2014/main" id="{3F7A360E-1441-4D86-BFD9-603E694E6DB2}"/>
              </a:ext>
            </a:extLst>
          </p:cNvPr>
          <p:cNvGrpSpPr/>
          <p:nvPr/>
        </p:nvGrpSpPr>
        <p:grpSpPr>
          <a:xfrm>
            <a:off x="257581" y="-26387"/>
            <a:ext cx="1445131" cy="1414743"/>
            <a:chOff x="257581" y="-26387"/>
            <a:chExt cx="1445131" cy="1414743"/>
          </a:xfrm>
        </p:grpSpPr>
        <p:pic>
          <p:nvPicPr>
            <p:cNvPr id="18" name="Object 25" descr="preencoded.png">
              <a:extLst>
                <a:ext uri="{FF2B5EF4-FFF2-40B4-BE49-F238E27FC236}">
                  <a16:creationId xmlns:a16="http://schemas.microsoft.com/office/drawing/2014/main" id="{7A896C2F-EB51-43CD-8FFF-A97428A4C971}"/>
                </a:ext>
              </a:extLst>
            </p:cNvPr>
            <p:cNvPicPr>
              <a:picLocks noChangeAspect="1"/>
            </p:cNvPicPr>
            <p:nvPr/>
          </p:nvPicPr>
          <p:blipFill>
            <a:blip r:embed="rId4">
              <a:alphaModFix amt="35000"/>
            </a:blip>
            <a:srcRect l="-23000" t="-23000" r="-23000" b="-23000"/>
            <a:stretch/>
          </p:blipFill>
          <p:spPr>
            <a:xfrm>
              <a:off x="257581" y="122564"/>
              <a:ext cx="556551" cy="1049858"/>
            </a:xfrm>
            <a:prstGeom prst="rect">
              <a:avLst/>
            </a:prstGeom>
          </p:spPr>
        </p:pic>
        <p:pic>
          <p:nvPicPr>
            <p:cNvPr id="19" name="Object 26" descr="preencoded.png">
              <a:extLst>
                <a:ext uri="{FF2B5EF4-FFF2-40B4-BE49-F238E27FC236}">
                  <a16:creationId xmlns:a16="http://schemas.microsoft.com/office/drawing/2014/main" id="{9005722D-B04E-4F9B-B0C3-16A8ADC81F18}"/>
                </a:ext>
              </a:extLst>
            </p:cNvPr>
            <p:cNvPicPr>
              <a:picLocks noChangeAspect="1"/>
            </p:cNvPicPr>
            <p:nvPr/>
          </p:nvPicPr>
          <p:blipFill>
            <a:blip r:embed="rId5">
              <a:alphaModFix amt="35000"/>
            </a:blip>
            <a:srcRect l="-50000" t="-50000" r="-50000" b="-50000"/>
            <a:stretch/>
          </p:blipFill>
          <p:spPr>
            <a:xfrm>
              <a:off x="574678" y="-26387"/>
              <a:ext cx="1128034" cy="1414743"/>
            </a:xfrm>
            <a:prstGeom prst="rect">
              <a:avLst/>
            </a:prstGeom>
          </p:spPr>
        </p:pic>
      </p:grpSp>
      <p:sp>
        <p:nvSpPr>
          <p:cNvPr id="20" name="TextBox 19">
            <a:extLst>
              <a:ext uri="{FF2B5EF4-FFF2-40B4-BE49-F238E27FC236}">
                <a16:creationId xmlns:a16="http://schemas.microsoft.com/office/drawing/2014/main" id="{8EAC5D1B-A444-4EC4-A0F0-CF4278990CCF}"/>
              </a:ext>
            </a:extLst>
          </p:cNvPr>
          <p:cNvSpPr txBox="1"/>
          <p:nvPr/>
        </p:nvSpPr>
        <p:spPr>
          <a:xfrm>
            <a:off x="11653844" y="6337636"/>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5</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80B12"/>
        </a:solidFill>
        <a:effectLst/>
      </p:bgPr>
    </p:bg>
    <p:spTree>
      <p:nvGrpSpPr>
        <p:cNvPr id="1" name=""/>
        <p:cNvGrpSpPr/>
        <p:nvPr/>
      </p:nvGrpSpPr>
      <p:grpSpPr>
        <a:xfrm>
          <a:off x="0" y="0"/>
          <a:ext cx="0" cy="0"/>
          <a:chOff x="0" y="0"/>
          <a:chExt cx="0" cy="0"/>
        </a:xfrm>
      </p:grpSpPr>
      <p:sp>
        <p:nvSpPr>
          <p:cNvPr id="2" name="Object 1"/>
          <p:cNvSpPr/>
          <p:nvPr/>
        </p:nvSpPr>
        <p:spPr>
          <a:xfrm>
            <a:off x="95226" y="95226"/>
            <a:ext cx="7967258" cy="3285303"/>
          </a:xfrm>
          <a:prstGeom prst="rect">
            <a:avLst/>
          </a:prstGeom>
          <a:solidFill>
            <a:srgbClr val="97AA0F"/>
          </a:solidFill>
        </p:spPr>
      </p:sp>
      <p:sp>
        <p:nvSpPr>
          <p:cNvPr id="3" name="Object 2"/>
          <p:cNvSpPr/>
          <p:nvPr/>
        </p:nvSpPr>
        <p:spPr>
          <a:xfrm>
            <a:off x="95226" y="95226"/>
            <a:ext cx="7967258" cy="3285303"/>
          </a:xfrm>
          <a:prstGeom prst="rect">
            <a:avLst/>
          </a:prstGeom>
          <a:solidFill>
            <a:srgbClr val="080B12"/>
          </a:solidFill>
        </p:spPr>
      </p:sp>
      <p:pic>
        <p:nvPicPr>
          <p:cNvPr id="4" name="Object 3" descr="preencoded.png"/>
          <p:cNvPicPr>
            <a:picLocks noChangeAspect="1"/>
          </p:cNvPicPr>
          <p:nvPr/>
        </p:nvPicPr>
        <p:blipFill>
          <a:blip r:embed="rId3"/>
          <a:srcRect t="5167" b="6195"/>
          <a:stretch/>
        </p:blipFill>
        <p:spPr>
          <a:xfrm>
            <a:off x="95226" y="95226"/>
            <a:ext cx="7967258" cy="3285303"/>
          </a:xfrm>
          <a:prstGeom prst="rect">
            <a:avLst/>
          </a:prstGeom>
        </p:spPr>
      </p:pic>
      <p:sp>
        <p:nvSpPr>
          <p:cNvPr id="5" name="Object 4"/>
          <p:cNvSpPr/>
          <p:nvPr/>
        </p:nvSpPr>
        <p:spPr>
          <a:xfrm>
            <a:off x="8157710" y="95226"/>
            <a:ext cx="3936016" cy="3285303"/>
          </a:xfrm>
          <a:prstGeom prst="rect">
            <a:avLst/>
          </a:prstGeom>
          <a:solidFill>
            <a:srgbClr val="000000">
              <a:alpha val="0"/>
            </a:srgbClr>
          </a:solidFill>
        </p:spPr>
      </p:sp>
      <p:pic>
        <p:nvPicPr>
          <p:cNvPr id="6" name="Object 5" descr="preencoded.png"/>
          <p:cNvPicPr>
            <a:picLocks noChangeAspect="1"/>
          </p:cNvPicPr>
          <p:nvPr/>
        </p:nvPicPr>
        <p:blipFill>
          <a:blip r:embed="rId4"/>
          <a:srcRect l="14480" r="14480"/>
          <a:stretch/>
        </p:blipFill>
        <p:spPr>
          <a:xfrm>
            <a:off x="8157710" y="95226"/>
            <a:ext cx="3936016" cy="3285303"/>
          </a:xfrm>
          <a:prstGeom prst="rect">
            <a:avLst/>
          </a:prstGeom>
        </p:spPr>
      </p:pic>
      <p:sp>
        <p:nvSpPr>
          <p:cNvPr id="7" name="Object 6"/>
          <p:cNvSpPr/>
          <p:nvPr/>
        </p:nvSpPr>
        <p:spPr>
          <a:xfrm>
            <a:off x="95226" y="3475756"/>
            <a:ext cx="3936016" cy="3285303"/>
          </a:xfrm>
          <a:prstGeom prst="rect">
            <a:avLst/>
          </a:prstGeom>
          <a:solidFill>
            <a:srgbClr val="97AA0F"/>
          </a:solidFill>
        </p:spPr>
      </p:sp>
      <p:sp>
        <p:nvSpPr>
          <p:cNvPr id="8" name="Object 7"/>
          <p:cNvSpPr/>
          <p:nvPr/>
        </p:nvSpPr>
        <p:spPr>
          <a:xfrm>
            <a:off x="95226" y="3475756"/>
            <a:ext cx="3936016" cy="3285303"/>
          </a:xfrm>
          <a:prstGeom prst="rect">
            <a:avLst/>
          </a:prstGeom>
          <a:solidFill>
            <a:srgbClr val="080B12"/>
          </a:solidFill>
        </p:spPr>
      </p:sp>
      <p:pic>
        <p:nvPicPr>
          <p:cNvPr id="9" name="Object 8" descr="preencoded.png"/>
          <p:cNvPicPr>
            <a:picLocks noChangeAspect="1"/>
          </p:cNvPicPr>
          <p:nvPr/>
        </p:nvPicPr>
        <p:blipFill>
          <a:blip r:embed="rId5"/>
          <a:srcRect t="22" b="21065"/>
          <a:stretch/>
        </p:blipFill>
        <p:spPr>
          <a:xfrm>
            <a:off x="95226" y="3475756"/>
            <a:ext cx="3936016" cy="3285303"/>
          </a:xfrm>
          <a:prstGeom prst="rect">
            <a:avLst/>
          </a:prstGeom>
        </p:spPr>
      </p:pic>
      <p:sp>
        <p:nvSpPr>
          <p:cNvPr id="10" name="Object 9"/>
          <p:cNvSpPr/>
          <p:nvPr/>
        </p:nvSpPr>
        <p:spPr>
          <a:xfrm>
            <a:off x="8157710" y="3475756"/>
            <a:ext cx="3936016" cy="3285303"/>
          </a:xfrm>
          <a:prstGeom prst="rect">
            <a:avLst/>
          </a:prstGeom>
          <a:solidFill>
            <a:srgbClr val="080B12"/>
          </a:solidFill>
        </p:spPr>
      </p:sp>
      <p:sp>
        <p:nvSpPr>
          <p:cNvPr id="13" name="Object 12"/>
          <p:cNvSpPr/>
          <p:nvPr/>
        </p:nvSpPr>
        <p:spPr>
          <a:xfrm>
            <a:off x="4208106" y="3718249"/>
            <a:ext cx="3854378" cy="1489505"/>
          </a:xfrm>
          <a:prstGeom prst="rect">
            <a:avLst/>
          </a:prstGeom>
          <a:noFill/>
        </p:spPr>
        <p:txBody>
          <a:bodyPr wrap="square" lIns="0" tIns="0" rIns="0" bIns="0" rtlCol="0" anchor="t"/>
          <a:lstStyle/>
          <a:p>
            <a:pPr algn="ctr">
              <a:spcAft>
                <a:spcPts val="600"/>
              </a:spcAft>
              <a:buNone/>
            </a:pPr>
            <a:r>
              <a:rPr lang="en-US" sz="3200">
                <a:solidFill>
                  <a:srgbClr val="FFFFFF"/>
                </a:solidFill>
                <a:latin typeface="Montserrat ExtraLight" pitchFamily="34" charset="0"/>
                <a:ea typeface="Montserrat ExtraLight" pitchFamily="34" charset="-122"/>
                <a:cs typeface="Montserrat ExtraLight" pitchFamily="34" charset="-120"/>
              </a:rPr>
              <a:t>Idea Generation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&amp; Decision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Making</a:t>
            </a:r>
            <a:endParaRPr lang="en-US" sz="2000"/>
          </a:p>
        </p:txBody>
      </p:sp>
      <p:sp>
        <p:nvSpPr>
          <p:cNvPr id="14" name="Object 13"/>
          <p:cNvSpPr/>
          <p:nvPr/>
        </p:nvSpPr>
        <p:spPr>
          <a:xfrm>
            <a:off x="4045381" y="5536262"/>
            <a:ext cx="4126468" cy="1038934"/>
          </a:xfrm>
          <a:prstGeom prst="rect">
            <a:avLst/>
          </a:prstGeom>
          <a:noFill/>
        </p:spPr>
        <p:txBody>
          <a:bodyPr wrap="square" lIns="0" tIns="0" rIns="0" bIns="0" rtlCol="0" anchor="t"/>
          <a:lstStyle/>
          <a:p>
            <a:pPr algn="ctr">
              <a:lnSpc>
                <a:spcPts val="1470"/>
              </a:lnSpc>
              <a:spcAft>
                <a:spcPts val="600"/>
              </a:spcAft>
            </a:pPr>
            <a:r>
              <a:rPr lang="en-US" sz="1400">
                <a:solidFill>
                  <a:schemeClr val="bg1"/>
                </a:solidFill>
                <a:latin typeface="Montserrat" pitchFamily="34" charset="0"/>
                <a:ea typeface="Montserrat" pitchFamily="34" charset="-122"/>
                <a:cs typeface="Montserrat" pitchFamily="34" charset="-120"/>
              </a:rPr>
              <a:t>Cost Solution</a:t>
            </a:r>
          </a:p>
          <a:p>
            <a:pPr algn="ctr">
              <a:lnSpc>
                <a:spcPts val="1470"/>
              </a:lnSpc>
              <a:spcAft>
                <a:spcPts val="600"/>
              </a:spcAft>
            </a:pPr>
            <a:r>
              <a:rPr lang="en-US" sz="1400">
                <a:solidFill>
                  <a:schemeClr val="bg1"/>
                </a:solidFill>
                <a:latin typeface="Montserrat" pitchFamily="34" charset="0"/>
                <a:ea typeface="Montserrat" pitchFamily="34" charset="-122"/>
                <a:cs typeface="Montserrat" pitchFamily="34" charset="-120"/>
              </a:rPr>
              <a:t>Crossing Location</a:t>
            </a:r>
          </a:p>
          <a:p>
            <a:pPr algn="ctr">
              <a:lnSpc>
                <a:spcPts val="1470"/>
              </a:lnSpc>
              <a:spcAft>
                <a:spcPts val="600"/>
              </a:spcAft>
            </a:pPr>
            <a:r>
              <a:rPr lang="en-US" sz="1400">
                <a:solidFill>
                  <a:schemeClr val="bg1"/>
                </a:solidFill>
                <a:latin typeface="Montserrat" pitchFamily="34" charset="0"/>
                <a:ea typeface="Montserrat" pitchFamily="34" charset="-122"/>
                <a:cs typeface="Montserrat" pitchFamily="34" charset="-120"/>
              </a:rPr>
              <a:t>Functional Requirements</a:t>
            </a:r>
          </a:p>
          <a:p>
            <a:pPr algn="ctr">
              <a:lnSpc>
                <a:spcPts val="1470"/>
              </a:lnSpc>
              <a:spcAft>
                <a:spcPts val="600"/>
              </a:spcAft>
              <a:buNone/>
            </a:pPr>
            <a:r>
              <a:rPr lang="en-US" sz="1400">
                <a:solidFill>
                  <a:schemeClr val="bg1"/>
                </a:solidFill>
                <a:latin typeface="Montserrat" pitchFamily="34" charset="0"/>
                <a:ea typeface="Montserrat" pitchFamily="34" charset="-122"/>
                <a:cs typeface="Montserrat" pitchFamily="34" charset="-120"/>
              </a:rPr>
              <a:t>Project Metrics</a:t>
            </a:r>
            <a:endParaRPr lang="en-US" sz="1400">
              <a:solidFill>
                <a:schemeClr val="bg1"/>
              </a:solidFill>
            </a:endParaRPr>
          </a:p>
          <a:p>
            <a:pPr algn="ctr">
              <a:lnSpc>
                <a:spcPts val="1470"/>
              </a:lnSpc>
              <a:spcAft>
                <a:spcPts val="600"/>
              </a:spcAft>
              <a:buNone/>
            </a:pPr>
            <a:endParaRPr lang="en-US" sz="2400"/>
          </a:p>
        </p:txBody>
      </p:sp>
      <p:sp>
        <p:nvSpPr>
          <p:cNvPr id="15" name="Object 14"/>
          <p:cNvSpPr/>
          <p:nvPr/>
        </p:nvSpPr>
        <p:spPr>
          <a:xfrm>
            <a:off x="4858012" y="5489790"/>
            <a:ext cx="2472929" cy="121890"/>
          </a:xfrm>
          <a:prstGeom prst="rect">
            <a:avLst/>
          </a:prstGeom>
          <a:noFill/>
        </p:spPr>
        <p:txBody>
          <a:bodyPr wrap="square" lIns="0" tIns="0" rIns="0" bIns="0" rtlCol="0" anchor="t"/>
          <a:lstStyle/>
          <a:p>
            <a:pPr algn="ctr">
              <a:lnSpc>
                <a:spcPts val="1470"/>
              </a:lnSpc>
              <a:spcAft>
                <a:spcPts val="600"/>
              </a:spcAft>
              <a:buNone/>
            </a:pPr>
            <a:endParaRPr lang="en-US"/>
          </a:p>
        </p:txBody>
      </p:sp>
      <p:sp>
        <p:nvSpPr>
          <p:cNvPr id="18" name="TextBox 17">
            <a:extLst>
              <a:ext uri="{FF2B5EF4-FFF2-40B4-BE49-F238E27FC236}">
                <a16:creationId xmlns:a16="http://schemas.microsoft.com/office/drawing/2014/main" id="{B4D9CD2C-23FB-4342-B76F-9D6E8F9A1045}"/>
              </a:ext>
            </a:extLst>
          </p:cNvPr>
          <p:cNvSpPr txBox="1"/>
          <p:nvPr/>
        </p:nvSpPr>
        <p:spPr>
          <a:xfrm>
            <a:off x="11787117" y="6353291"/>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6</a:t>
            </a:r>
          </a:p>
        </p:txBody>
      </p:sp>
      <p:sp>
        <p:nvSpPr>
          <p:cNvPr id="19" name="Object 5">
            <a:extLst>
              <a:ext uri="{FF2B5EF4-FFF2-40B4-BE49-F238E27FC236}">
                <a16:creationId xmlns:a16="http://schemas.microsoft.com/office/drawing/2014/main" id="{3706C89D-D522-4B32-B386-31C247E8202C}"/>
              </a:ext>
            </a:extLst>
          </p:cNvPr>
          <p:cNvSpPr/>
          <p:nvPr/>
        </p:nvSpPr>
        <p:spPr>
          <a:xfrm>
            <a:off x="4212694" y="5240398"/>
            <a:ext cx="3856661" cy="95226"/>
          </a:xfrm>
          <a:prstGeom prst="rect">
            <a:avLst/>
          </a:prstGeom>
          <a:noFill/>
        </p:spPr>
        <p:txBody>
          <a:bodyPr wrap="square" lIns="0" tIns="0" rIns="0" bIns="0" rtlCol="0" anchor="t"/>
          <a:lstStyle/>
          <a:p>
            <a:pPr algn="ctr">
              <a:lnSpc>
                <a:spcPts val="1050"/>
              </a:lnSpc>
              <a:spcAft>
                <a:spcPts val="600"/>
              </a:spcAft>
              <a:buNone/>
            </a:pPr>
            <a:r>
              <a:rPr lang="en-US" sz="800">
                <a:solidFill>
                  <a:srgbClr val="FFFFFF"/>
                </a:solidFill>
                <a:latin typeface="Montserrat" pitchFamily="34" charset="0"/>
                <a:ea typeface="Montserrat" pitchFamily="34" charset="-122"/>
                <a:cs typeface="Montserrat" pitchFamily="34" charset="-120"/>
              </a:rPr>
              <a:t>________________________________________________</a:t>
            </a:r>
            <a:endParaRPr lang="en-US"/>
          </a:p>
        </p:txBody>
      </p:sp>
      <p:pic>
        <p:nvPicPr>
          <p:cNvPr id="11" name="Object 10" descr="preencoded.png"/>
          <p:cNvPicPr>
            <a:picLocks noChangeAspect="1"/>
          </p:cNvPicPr>
          <p:nvPr/>
        </p:nvPicPr>
        <p:blipFill>
          <a:blip r:embed="rId6"/>
          <a:srcRect l="-1699" t="-4805" r="-1699" b="-4805"/>
          <a:stretch/>
        </p:blipFill>
        <p:spPr>
          <a:xfrm>
            <a:off x="8083644" y="3323584"/>
            <a:ext cx="4071129" cy="3580119"/>
          </a:xfrm>
          <a:prstGeom prst="rect">
            <a:avLst/>
          </a:prstGeom>
        </p:spPr>
      </p:pic>
      <p:sp>
        <p:nvSpPr>
          <p:cNvPr id="22" name="TextBox 21">
            <a:extLst>
              <a:ext uri="{FF2B5EF4-FFF2-40B4-BE49-F238E27FC236}">
                <a16:creationId xmlns:a16="http://schemas.microsoft.com/office/drawing/2014/main" id="{DA245F13-7D9F-4931-ADF0-AC309D75CBB8}"/>
              </a:ext>
            </a:extLst>
          </p:cNvPr>
          <p:cNvSpPr txBox="1"/>
          <p:nvPr/>
        </p:nvSpPr>
        <p:spPr>
          <a:xfrm>
            <a:off x="11653844" y="6337636"/>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6</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sp>
        <p:nvSpPr>
          <p:cNvPr id="2" name="Object 1"/>
          <p:cNvSpPr/>
          <p:nvPr/>
        </p:nvSpPr>
        <p:spPr>
          <a:xfrm>
            <a:off x="95226" y="95226"/>
            <a:ext cx="7967258" cy="3285303"/>
          </a:xfrm>
          <a:prstGeom prst="rect">
            <a:avLst/>
          </a:prstGeom>
          <a:solidFill>
            <a:srgbClr val="97AA0F"/>
          </a:solidFill>
        </p:spPr>
      </p:sp>
      <p:sp>
        <p:nvSpPr>
          <p:cNvPr id="3" name="Object 2"/>
          <p:cNvSpPr/>
          <p:nvPr/>
        </p:nvSpPr>
        <p:spPr>
          <a:xfrm>
            <a:off x="95226" y="95226"/>
            <a:ext cx="7967258" cy="3285303"/>
          </a:xfrm>
          <a:prstGeom prst="rect">
            <a:avLst/>
          </a:prstGeom>
          <a:solidFill>
            <a:srgbClr val="080B12"/>
          </a:solidFill>
        </p:spPr>
      </p:sp>
      <p:pic>
        <p:nvPicPr>
          <p:cNvPr id="4" name="Object 3" descr="preencoded.png"/>
          <p:cNvPicPr>
            <a:picLocks noChangeAspect="1"/>
          </p:cNvPicPr>
          <p:nvPr/>
        </p:nvPicPr>
        <p:blipFill>
          <a:blip r:embed="rId3"/>
          <a:srcRect t="5167" b="6195"/>
          <a:stretch/>
        </p:blipFill>
        <p:spPr>
          <a:xfrm>
            <a:off x="95226" y="95226"/>
            <a:ext cx="7967258" cy="3285303"/>
          </a:xfrm>
          <a:prstGeom prst="rect">
            <a:avLst/>
          </a:prstGeom>
        </p:spPr>
      </p:pic>
      <p:sp>
        <p:nvSpPr>
          <p:cNvPr id="5" name="Object 4"/>
          <p:cNvSpPr/>
          <p:nvPr/>
        </p:nvSpPr>
        <p:spPr>
          <a:xfrm>
            <a:off x="8157710" y="95226"/>
            <a:ext cx="3936016" cy="3285303"/>
          </a:xfrm>
          <a:prstGeom prst="rect">
            <a:avLst/>
          </a:prstGeom>
          <a:solidFill>
            <a:srgbClr val="000000">
              <a:alpha val="0"/>
            </a:srgbClr>
          </a:solidFill>
        </p:spPr>
      </p:sp>
      <p:pic>
        <p:nvPicPr>
          <p:cNvPr id="6" name="Object 5" descr="preencoded.png"/>
          <p:cNvPicPr>
            <a:picLocks noChangeAspect="1"/>
          </p:cNvPicPr>
          <p:nvPr/>
        </p:nvPicPr>
        <p:blipFill>
          <a:blip r:embed="rId4"/>
          <a:srcRect l="14480" r="14480"/>
          <a:stretch/>
        </p:blipFill>
        <p:spPr>
          <a:xfrm>
            <a:off x="8157710" y="95226"/>
            <a:ext cx="3936016" cy="3285303"/>
          </a:xfrm>
          <a:prstGeom prst="rect">
            <a:avLst/>
          </a:prstGeom>
        </p:spPr>
      </p:pic>
      <p:sp>
        <p:nvSpPr>
          <p:cNvPr id="7" name="Object 6"/>
          <p:cNvSpPr/>
          <p:nvPr/>
        </p:nvSpPr>
        <p:spPr>
          <a:xfrm>
            <a:off x="95226" y="3475756"/>
            <a:ext cx="3936016" cy="3285303"/>
          </a:xfrm>
          <a:prstGeom prst="rect">
            <a:avLst/>
          </a:prstGeom>
          <a:solidFill>
            <a:srgbClr val="97AA0F"/>
          </a:solidFill>
        </p:spPr>
      </p:sp>
      <p:sp>
        <p:nvSpPr>
          <p:cNvPr id="8" name="Object 7"/>
          <p:cNvSpPr/>
          <p:nvPr/>
        </p:nvSpPr>
        <p:spPr>
          <a:xfrm>
            <a:off x="95226" y="3475756"/>
            <a:ext cx="3936016" cy="3285303"/>
          </a:xfrm>
          <a:prstGeom prst="rect">
            <a:avLst/>
          </a:prstGeom>
          <a:solidFill>
            <a:srgbClr val="080B12"/>
          </a:solidFill>
        </p:spPr>
      </p:sp>
      <p:pic>
        <p:nvPicPr>
          <p:cNvPr id="9" name="Object 8" descr="preencoded.png"/>
          <p:cNvPicPr>
            <a:picLocks noChangeAspect="1"/>
          </p:cNvPicPr>
          <p:nvPr/>
        </p:nvPicPr>
        <p:blipFill>
          <a:blip r:embed="rId5"/>
          <a:srcRect t="22" b="21065"/>
          <a:stretch/>
        </p:blipFill>
        <p:spPr>
          <a:xfrm>
            <a:off x="95226" y="3475756"/>
            <a:ext cx="3936016" cy="3285303"/>
          </a:xfrm>
          <a:prstGeom prst="rect">
            <a:avLst/>
          </a:prstGeom>
        </p:spPr>
      </p:pic>
      <p:sp>
        <p:nvSpPr>
          <p:cNvPr id="10" name="Object 9"/>
          <p:cNvSpPr/>
          <p:nvPr/>
        </p:nvSpPr>
        <p:spPr>
          <a:xfrm>
            <a:off x="8157710" y="3475756"/>
            <a:ext cx="3936016" cy="3285303"/>
          </a:xfrm>
          <a:prstGeom prst="rect">
            <a:avLst/>
          </a:prstGeom>
          <a:solidFill>
            <a:srgbClr val="080B12"/>
          </a:solidFill>
        </p:spPr>
      </p:sp>
      <p:sp>
        <p:nvSpPr>
          <p:cNvPr id="13" name="Object 12"/>
          <p:cNvSpPr/>
          <p:nvPr/>
        </p:nvSpPr>
        <p:spPr>
          <a:xfrm>
            <a:off x="4208106" y="3718249"/>
            <a:ext cx="3854378" cy="1489505"/>
          </a:xfrm>
          <a:prstGeom prst="rect">
            <a:avLst/>
          </a:prstGeom>
          <a:noFill/>
        </p:spPr>
        <p:txBody>
          <a:bodyPr wrap="square" lIns="0" tIns="0" rIns="0" bIns="0" rtlCol="0" anchor="t"/>
          <a:lstStyle/>
          <a:p>
            <a:pPr algn="ctr">
              <a:spcAft>
                <a:spcPts val="600"/>
              </a:spcAft>
              <a:buNone/>
            </a:pPr>
            <a:r>
              <a:rPr lang="en-US" sz="3200">
                <a:solidFill>
                  <a:srgbClr val="FFFFFF"/>
                </a:solidFill>
                <a:latin typeface="Montserrat ExtraLight" pitchFamily="34" charset="0"/>
                <a:ea typeface="Montserrat ExtraLight" pitchFamily="34" charset="-122"/>
                <a:cs typeface="Montserrat ExtraLight" pitchFamily="34" charset="-120"/>
              </a:rPr>
              <a:t>Idea Generation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&amp; Decision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Making</a:t>
            </a:r>
            <a:endParaRPr lang="en-US" sz="2000"/>
          </a:p>
        </p:txBody>
      </p:sp>
      <p:sp>
        <p:nvSpPr>
          <p:cNvPr id="14" name="Object 13"/>
          <p:cNvSpPr/>
          <p:nvPr/>
        </p:nvSpPr>
        <p:spPr>
          <a:xfrm>
            <a:off x="4045381" y="5536262"/>
            <a:ext cx="4126468" cy="1038934"/>
          </a:xfrm>
          <a:prstGeom prst="rect">
            <a:avLst/>
          </a:prstGeom>
          <a:noFill/>
        </p:spPr>
        <p:txBody>
          <a:bodyPr wrap="square" lIns="0" tIns="0" rIns="0" bIns="0" rtlCol="0" anchor="t"/>
          <a:lstStyle/>
          <a:p>
            <a:pPr algn="ctr">
              <a:lnSpc>
                <a:spcPts val="1470"/>
              </a:lnSpc>
              <a:spcAft>
                <a:spcPts val="600"/>
              </a:spcAft>
            </a:pPr>
            <a:r>
              <a:rPr lang="en-US" sz="1400">
                <a:solidFill>
                  <a:srgbClr val="FFFFFF"/>
                </a:solidFill>
                <a:latin typeface="Montserrat" pitchFamily="34" charset="0"/>
                <a:ea typeface="Montserrat" pitchFamily="34" charset="-122"/>
                <a:cs typeface="Montserrat" pitchFamily="34" charset="-120"/>
              </a:rPr>
              <a:t>Cost Solution</a:t>
            </a:r>
          </a:p>
          <a:p>
            <a:pPr algn="ctr">
              <a:lnSpc>
                <a:spcPts val="1470"/>
              </a:lnSpc>
              <a:spcAft>
                <a:spcPts val="600"/>
              </a:spcAft>
            </a:pPr>
            <a:r>
              <a:rPr lang="en-US" sz="1400">
                <a:solidFill>
                  <a:schemeClr val="tx1">
                    <a:lumMod val="75000"/>
                    <a:lumOff val="25000"/>
                  </a:schemeClr>
                </a:solidFill>
                <a:latin typeface="Montserrat" pitchFamily="34" charset="0"/>
                <a:ea typeface="Montserrat" pitchFamily="34" charset="-122"/>
                <a:cs typeface="Montserrat" pitchFamily="34" charset="-120"/>
              </a:rPr>
              <a:t>Crossing Location</a:t>
            </a:r>
          </a:p>
          <a:p>
            <a:pPr algn="ctr">
              <a:lnSpc>
                <a:spcPts val="1470"/>
              </a:lnSpc>
              <a:spcAft>
                <a:spcPts val="600"/>
              </a:spcAft>
            </a:pPr>
            <a:r>
              <a:rPr lang="en-US" sz="1400">
                <a:solidFill>
                  <a:schemeClr val="tx1">
                    <a:lumMod val="75000"/>
                    <a:lumOff val="25000"/>
                  </a:schemeClr>
                </a:solidFill>
                <a:latin typeface="Montserrat" pitchFamily="34" charset="0"/>
                <a:ea typeface="Montserrat" pitchFamily="34" charset="-122"/>
                <a:cs typeface="Montserrat" pitchFamily="34" charset="-120"/>
              </a:rPr>
              <a:t>Functional Requirements</a:t>
            </a:r>
          </a:p>
          <a:p>
            <a:pPr algn="ctr">
              <a:lnSpc>
                <a:spcPts val="1470"/>
              </a:lnSpc>
              <a:spcAft>
                <a:spcPts val="600"/>
              </a:spcAft>
              <a:buNone/>
            </a:pPr>
            <a:r>
              <a:rPr lang="en-US" sz="1400">
                <a:solidFill>
                  <a:schemeClr val="tx1">
                    <a:lumMod val="75000"/>
                    <a:lumOff val="25000"/>
                  </a:schemeClr>
                </a:solidFill>
                <a:latin typeface="Montserrat" pitchFamily="34" charset="0"/>
                <a:ea typeface="Montserrat" pitchFamily="34" charset="-122"/>
                <a:cs typeface="Montserrat" pitchFamily="34" charset="-120"/>
              </a:rPr>
              <a:t>Project Metrics</a:t>
            </a:r>
            <a:endParaRPr lang="en-US" sz="1400">
              <a:solidFill>
                <a:schemeClr val="tx1">
                  <a:lumMod val="75000"/>
                  <a:lumOff val="25000"/>
                </a:schemeClr>
              </a:solidFill>
            </a:endParaRPr>
          </a:p>
          <a:p>
            <a:pPr algn="ctr">
              <a:lnSpc>
                <a:spcPts val="1470"/>
              </a:lnSpc>
              <a:spcAft>
                <a:spcPts val="600"/>
              </a:spcAft>
              <a:buNone/>
            </a:pPr>
            <a:endParaRPr lang="en-US" sz="2400"/>
          </a:p>
        </p:txBody>
      </p:sp>
      <p:sp>
        <p:nvSpPr>
          <p:cNvPr id="15" name="Object 14"/>
          <p:cNvSpPr/>
          <p:nvPr/>
        </p:nvSpPr>
        <p:spPr>
          <a:xfrm>
            <a:off x="4858012" y="5489790"/>
            <a:ext cx="2472929" cy="121890"/>
          </a:xfrm>
          <a:prstGeom prst="rect">
            <a:avLst/>
          </a:prstGeom>
          <a:noFill/>
        </p:spPr>
        <p:txBody>
          <a:bodyPr wrap="square" lIns="0" tIns="0" rIns="0" bIns="0" rtlCol="0" anchor="t"/>
          <a:lstStyle/>
          <a:p>
            <a:pPr algn="ctr">
              <a:lnSpc>
                <a:spcPts val="1470"/>
              </a:lnSpc>
              <a:spcAft>
                <a:spcPts val="600"/>
              </a:spcAft>
              <a:buNone/>
            </a:pPr>
            <a:endParaRPr lang="en-US"/>
          </a:p>
        </p:txBody>
      </p:sp>
      <p:sp>
        <p:nvSpPr>
          <p:cNvPr id="18" name="TextBox 17">
            <a:extLst>
              <a:ext uri="{FF2B5EF4-FFF2-40B4-BE49-F238E27FC236}">
                <a16:creationId xmlns:a16="http://schemas.microsoft.com/office/drawing/2014/main" id="{B4D9CD2C-23FB-4342-B76F-9D6E8F9A1045}"/>
              </a:ext>
            </a:extLst>
          </p:cNvPr>
          <p:cNvSpPr txBox="1"/>
          <p:nvPr/>
        </p:nvSpPr>
        <p:spPr>
          <a:xfrm>
            <a:off x="11787117" y="6353291"/>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6</a:t>
            </a:r>
          </a:p>
        </p:txBody>
      </p:sp>
      <p:sp>
        <p:nvSpPr>
          <p:cNvPr id="19" name="Object 5">
            <a:extLst>
              <a:ext uri="{FF2B5EF4-FFF2-40B4-BE49-F238E27FC236}">
                <a16:creationId xmlns:a16="http://schemas.microsoft.com/office/drawing/2014/main" id="{3706C89D-D522-4B32-B386-31C247E8202C}"/>
              </a:ext>
            </a:extLst>
          </p:cNvPr>
          <p:cNvSpPr/>
          <p:nvPr/>
        </p:nvSpPr>
        <p:spPr>
          <a:xfrm>
            <a:off x="4212694" y="5240398"/>
            <a:ext cx="3856661" cy="95226"/>
          </a:xfrm>
          <a:prstGeom prst="rect">
            <a:avLst/>
          </a:prstGeom>
          <a:noFill/>
        </p:spPr>
        <p:txBody>
          <a:bodyPr wrap="square" lIns="0" tIns="0" rIns="0" bIns="0" rtlCol="0" anchor="t"/>
          <a:lstStyle/>
          <a:p>
            <a:pPr algn="ctr">
              <a:lnSpc>
                <a:spcPts val="1050"/>
              </a:lnSpc>
              <a:spcAft>
                <a:spcPts val="600"/>
              </a:spcAft>
              <a:buNone/>
            </a:pPr>
            <a:r>
              <a:rPr lang="en-US" sz="800">
                <a:solidFill>
                  <a:srgbClr val="FFFFFF"/>
                </a:solidFill>
                <a:latin typeface="Montserrat" pitchFamily="34" charset="0"/>
                <a:ea typeface="Montserrat" pitchFamily="34" charset="-122"/>
                <a:cs typeface="Montserrat" pitchFamily="34" charset="-120"/>
              </a:rPr>
              <a:t>________________________________________________</a:t>
            </a:r>
            <a:endParaRPr lang="en-US"/>
          </a:p>
        </p:txBody>
      </p:sp>
      <p:pic>
        <p:nvPicPr>
          <p:cNvPr id="11" name="Object 10" descr="preencoded.png"/>
          <p:cNvPicPr>
            <a:picLocks noChangeAspect="1"/>
          </p:cNvPicPr>
          <p:nvPr/>
        </p:nvPicPr>
        <p:blipFill>
          <a:blip r:embed="rId6"/>
          <a:srcRect l="-1699" t="-4805" r="-1699" b="-4805"/>
          <a:stretch/>
        </p:blipFill>
        <p:spPr>
          <a:xfrm>
            <a:off x="8083644" y="3323584"/>
            <a:ext cx="4071129" cy="3580119"/>
          </a:xfrm>
          <a:prstGeom prst="rect">
            <a:avLst/>
          </a:prstGeom>
        </p:spPr>
      </p:pic>
      <p:sp>
        <p:nvSpPr>
          <p:cNvPr id="12" name="Rectangle 11">
            <a:extLst>
              <a:ext uri="{FF2B5EF4-FFF2-40B4-BE49-F238E27FC236}">
                <a16:creationId xmlns:a16="http://schemas.microsoft.com/office/drawing/2014/main" id="{1FE468EA-677D-486B-BA41-3D2C0C6678EF}"/>
              </a:ext>
            </a:extLst>
          </p:cNvPr>
          <p:cNvSpPr/>
          <p:nvPr/>
        </p:nvSpPr>
        <p:spPr>
          <a:xfrm>
            <a:off x="37227" y="3429000"/>
            <a:ext cx="3994015"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03235D-7F68-4B10-B331-A1D65929E3C5}"/>
              </a:ext>
            </a:extLst>
          </p:cNvPr>
          <p:cNvSpPr/>
          <p:nvPr/>
        </p:nvSpPr>
        <p:spPr>
          <a:xfrm>
            <a:off x="8122200" y="3485547"/>
            <a:ext cx="3994015"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83EA7C4-00F3-47CD-971A-5727059F2BFB}"/>
              </a:ext>
            </a:extLst>
          </p:cNvPr>
          <p:cNvSpPr/>
          <p:nvPr/>
        </p:nvSpPr>
        <p:spPr>
          <a:xfrm>
            <a:off x="8096663" y="76413"/>
            <a:ext cx="3994015"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DA245F13-7D9F-4931-ADF0-AC309D75CBB8}"/>
              </a:ext>
            </a:extLst>
          </p:cNvPr>
          <p:cNvSpPr txBox="1"/>
          <p:nvPr/>
        </p:nvSpPr>
        <p:spPr>
          <a:xfrm>
            <a:off x="11653844" y="6337636"/>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7</a:t>
            </a:r>
          </a:p>
        </p:txBody>
      </p:sp>
    </p:spTree>
    <p:extLst>
      <p:ext uri="{BB962C8B-B14F-4D97-AF65-F5344CB8AC3E}">
        <p14:creationId xmlns:p14="http://schemas.microsoft.com/office/powerpoint/2010/main" val="103425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80B12"/>
        </a:solidFill>
        <a:effectLst/>
      </p:bgPr>
    </p:bg>
    <p:spTree>
      <p:nvGrpSpPr>
        <p:cNvPr id="1" name=""/>
        <p:cNvGrpSpPr/>
        <p:nvPr/>
      </p:nvGrpSpPr>
      <p:grpSpPr>
        <a:xfrm>
          <a:off x="0" y="0"/>
          <a:ext cx="0" cy="0"/>
          <a:chOff x="0" y="0"/>
          <a:chExt cx="0" cy="0"/>
        </a:xfrm>
      </p:grpSpPr>
      <p:sp>
        <p:nvSpPr>
          <p:cNvPr id="2" name="Object 1"/>
          <p:cNvSpPr/>
          <p:nvPr/>
        </p:nvSpPr>
        <p:spPr>
          <a:xfrm>
            <a:off x="95226" y="95226"/>
            <a:ext cx="7967258" cy="3285303"/>
          </a:xfrm>
          <a:prstGeom prst="rect">
            <a:avLst/>
          </a:prstGeom>
          <a:solidFill>
            <a:srgbClr val="97AA0F"/>
          </a:solidFill>
        </p:spPr>
      </p:sp>
      <p:sp>
        <p:nvSpPr>
          <p:cNvPr id="3" name="Object 2"/>
          <p:cNvSpPr/>
          <p:nvPr/>
        </p:nvSpPr>
        <p:spPr>
          <a:xfrm>
            <a:off x="95226" y="95226"/>
            <a:ext cx="7967258" cy="3285303"/>
          </a:xfrm>
          <a:prstGeom prst="rect">
            <a:avLst/>
          </a:prstGeom>
          <a:solidFill>
            <a:srgbClr val="080B12"/>
          </a:solidFill>
        </p:spPr>
      </p:sp>
      <p:pic>
        <p:nvPicPr>
          <p:cNvPr id="4" name="Object 3" descr="preencoded.png"/>
          <p:cNvPicPr>
            <a:picLocks noChangeAspect="1"/>
          </p:cNvPicPr>
          <p:nvPr/>
        </p:nvPicPr>
        <p:blipFill>
          <a:blip r:embed="rId3"/>
          <a:srcRect t="5167" b="6195"/>
          <a:stretch/>
        </p:blipFill>
        <p:spPr>
          <a:xfrm>
            <a:off x="95226" y="95226"/>
            <a:ext cx="7967258" cy="3285303"/>
          </a:xfrm>
          <a:prstGeom prst="rect">
            <a:avLst/>
          </a:prstGeom>
        </p:spPr>
      </p:pic>
      <p:sp>
        <p:nvSpPr>
          <p:cNvPr id="5" name="Object 4"/>
          <p:cNvSpPr/>
          <p:nvPr/>
        </p:nvSpPr>
        <p:spPr>
          <a:xfrm>
            <a:off x="8157710" y="95226"/>
            <a:ext cx="3936016" cy="3285303"/>
          </a:xfrm>
          <a:prstGeom prst="rect">
            <a:avLst/>
          </a:prstGeom>
          <a:solidFill>
            <a:srgbClr val="000000">
              <a:alpha val="0"/>
            </a:srgbClr>
          </a:solidFill>
        </p:spPr>
      </p:sp>
      <p:pic>
        <p:nvPicPr>
          <p:cNvPr id="6" name="Object 5" descr="preencoded.png"/>
          <p:cNvPicPr>
            <a:picLocks noChangeAspect="1"/>
          </p:cNvPicPr>
          <p:nvPr/>
        </p:nvPicPr>
        <p:blipFill>
          <a:blip r:embed="rId4"/>
          <a:srcRect l="14480" r="14480"/>
          <a:stretch/>
        </p:blipFill>
        <p:spPr>
          <a:xfrm>
            <a:off x="8157710" y="95226"/>
            <a:ext cx="3936016" cy="3285303"/>
          </a:xfrm>
          <a:prstGeom prst="rect">
            <a:avLst/>
          </a:prstGeom>
        </p:spPr>
      </p:pic>
      <p:sp>
        <p:nvSpPr>
          <p:cNvPr id="7" name="Object 6"/>
          <p:cNvSpPr/>
          <p:nvPr/>
        </p:nvSpPr>
        <p:spPr>
          <a:xfrm>
            <a:off x="95226" y="3475756"/>
            <a:ext cx="3936016" cy="3285303"/>
          </a:xfrm>
          <a:prstGeom prst="rect">
            <a:avLst/>
          </a:prstGeom>
          <a:solidFill>
            <a:srgbClr val="97AA0F"/>
          </a:solidFill>
        </p:spPr>
      </p:sp>
      <p:sp>
        <p:nvSpPr>
          <p:cNvPr id="8" name="Object 7"/>
          <p:cNvSpPr/>
          <p:nvPr/>
        </p:nvSpPr>
        <p:spPr>
          <a:xfrm>
            <a:off x="95226" y="3475756"/>
            <a:ext cx="3936016" cy="3285303"/>
          </a:xfrm>
          <a:prstGeom prst="rect">
            <a:avLst/>
          </a:prstGeom>
          <a:solidFill>
            <a:srgbClr val="080B12"/>
          </a:solidFill>
        </p:spPr>
      </p:sp>
      <p:pic>
        <p:nvPicPr>
          <p:cNvPr id="9" name="Object 8" descr="preencoded.png"/>
          <p:cNvPicPr>
            <a:picLocks noChangeAspect="1"/>
          </p:cNvPicPr>
          <p:nvPr/>
        </p:nvPicPr>
        <p:blipFill>
          <a:blip r:embed="rId5"/>
          <a:srcRect t="22" b="21065"/>
          <a:stretch/>
        </p:blipFill>
        <p:spPr>
          <a:xfrm>
            <a:off x="95226" y="3475756"/>
            <a:ext cx="3936016" cy="3285303"/>
          </a:xfrm>
          <a:prstGeom prst="rect">
            <a:avLst/>
          </a:prstGeom>
        </p:spPr>
      </p:pic>
      <p:sp>
        <p:nvSpPr>
          <p:cNvPr id="10" name="Object 9"/>
          <p:cNvSpPr/>
          <p:nvPr/>
        </p:nvSpPr>
        <p:spPr>
          <a:xfrm>
            <a:off x="8157710" y="3475756"/>
            <a:ext cx="3936016" cy="3285303"/>
          </a:xfrm>
          <a:prstGeom prst="rect">
            <a:avLst/>
          </a:prstGeom>
          <a:solidFill>
            <a:srgbClr val="080B12"/>
          </a:solidFill>
        </p:spPr>
      </p:sp>
      <p:sp>
        <p:nvSpPr>
          <p:cNvPr id="13" name="Object 12"/>
          <p:cNvSpPr/>
          <p:nvPr/>
        </p:nvSpPr>
        <p:spPr>
          <a:xfrm>
            <a:off x="4208106" y="3718249"/>
            <a:ext cx="3854378" cy="1489505"/>
          </a:xfrm>
          <a:prstGeom prst="rect">
            <a:avLst/>
          </a:prstGeom>
          <a:noFill/>
        </p:spPr>
        <p:txBody>
          <a:bodyPr wrap="square" lIns="0" tIns="0" rIns="0" bIns="0" rtlCol="0" anchor="t"/>
          <a:lstStyle/>
          <a:p>
            <a:pPr algn="ctr">
              <a:spcAft>
                <a:spcPts val="600"/>
              </a:spcAft>
              <a:buNone/>
            </a:pPr>
            <a:r>
              <a:rPr lang="en-US" sz="3200">
                <a:solidFill>
                  <a:srgbClr val="FFFFFF"/>
                </a:solidFill>
                <a:latin typeface="Montserrat ExtraLight" pitchFamily="34" charset="0"/>
                <a:ea typeface="Montserrat ExtraLight" pitchFamily="34" charset="-122"/>
                <a:cs typeface="Montserrat ExtraLight" pitchFamily="34" charset="-120"/>
              </a:rPr>
              <a:t>Idea Generation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&amp; Decision</a:t>
            </a:r>
            <a:br>
              <a:rPr lang="en-US" sz="3200">
                <a:solidFill>
                  <a:srgbClr val="FFFFFF"/>
                </a:solidFill>
                <a:latin typeface="Montserrat ExtraLight" pitchFamily="34" charset="0"/>
                <a:ea typeface="Montserrat ExtraLight" pitchFamily="34" charset="-122"/>
                <a:cs typeface="Montserrat ExtraLight" pitchFamily="34" charset="-120"/>
              </a:rPr>
            </a:br>
            <a:r>
              <a:rPr lang="en-US" sz="3200">
                <a:solidFill>
                  <a:srgbClr val="FFFFFF"/>
                </a:solidFill>
                <a:latin typeface="Montserrat ExtraLight" pitchFamily="34" charset="0"/>
                <a:ea typeface="Montserrat ExtraLight" pitchFamily="34" charset="-122"/>
                <a:cs typeface="Montserrat ExtraLight" pitchFamily="34" charset="-120"/>
              </a:rPr>
              <a:t>Making</a:t>
            </a:r>
            <a:endParaRPr lang="en-US" sz="2000"/>
          </a:p>
        </p:txBody>
      </p:sp>
      <p:sp>
        <p:nvSpPr>
          <p:cNvPr id="14" name="Object 13"/>
          <p:cNvSpPr/>
          <p:nvPr/>
        </p:nvSpPr>
        <p:spPr>
          <a:xfrm>
            <a:off x="4045381" y="5536262"/>
            <a:ext cx="4126468" cy="1038934"/>
          </a:xfrm>
          <a:prstGeom prst="rect">
            <a:avLst/>
          </a:prstGeom>
          <a:noFill/>
        </p:spPr>
        <p:txBody>
          <a:bodyPr wrap="square" lIns="0" tIns="0" rIns="0" bIns="0" rtlCol="0" anchor="t"/>
          <a:lstStyle/>
          <a:p>
            <a:pPr algn="ctr">
              <a:lnSpc>
                <a:spcPts val="1470"/>
              </a:lnSpc>
              <a:spcAft>
                <a:spcPts val="600"/>
              </a:spcAft>
            </a:pPr>
            <a:r>
              <a:rPr lang="en-US" sz="1400">
                <a:solidFill>
                  <a:schemeClr val="tx1">
                    <a:lumMod val="75000"/>
                    <a:lumOff val="25000"/>
                  </a:schemeClr>
                </a:solidFill>
                <a:latin typeface="Montserrat" pitchFamily="34" charset="0"/>
                <a:ea typeface="Montserrat" pitchFamily="34" charset="-122"/>
                <a:cs typeface="Montserrat" pitchFamily="34" charset="-120"/>
              </a:rPr>
              <a:t>Cost Solution</a:t>
            </a:r>
          </a:p>
          <a:p>
            <a:pPr algn="ctr">
              <a:lnSpc>
                <a:spcPts val="1470"/>
              </a:lnSpc>
              <a:spcAft>
                <a:spcPts val="600"/>
              </a:spcAft>
            </a:pPr>
            <a:r>
              <a:rPr lang="en-US" sz="1400">
                <a:solidFill>
                  <a:schemeClr val="bg1"/>
                </a:solidFill>
                <a:latin typeface="Montserrat" pitchFamily="34" charset="0"/>
                <a:ea typeface="Montserrat" pitchFamily="34" charset="-122"/>
                <a:cs typeface="Montserrat" pitchFamily="34" charset="-120"/>
              </a:rPr>
              <a:t>Crossing Location</a:t>
            </a:r>
          </a:p>
          <a:p>
            <a:pPr algn="ctr">
              <a:lnSpc>
                <a:spcPts val="1470"/>
              </a:lnSpc>
              <a:spcAft>
                <a:spcPts val="600"/>
              </a:spcAft>
            </a:pPr>
            <a:r>
              <a:rPr lang="en-US" sz="1400">
                <a:solidFill>
                  <a:schemeClr val="tx1">
                    <a:lumMod val="75000"/>
                    <a:lumOff val="25000"/>
                  </a:schemeClr>
                </a:solidFill>
                <a:latin typeface="Montserrat" pitchFamily="34" charset="0"/>
                <a:ea typeface="Montserrat" pitchFamily="34" charset="-122"/>
                <a:cs typeface="Montserrat" pitchFamily="34" charset="-120"/>
              </a:rPr>
              <a:t>Functional Requirements</a:t>
            </a:r>
          </a:p>
          <a:p>
            <a:pPr algn="ctr">
              <a:lnSpc>
                <a:spcPts val="1470"/>
              </a:lnSpc>
              <a:spcAft>
                <a:spcPts val="600"/>
              </a:spcAft>
              <a:buNone/>
            </a:pPr>
            <a:r>
              <a:rPr lang="en-US" sz="1400">
                <a:solidFill>
                  <a:schemeClr val="tx1">
                    <a:lumMod val="75000"/>
                    <a:lumOff val="25000"/>
                  </a:schemeClr>
                </a:solidFill>
                <a:latin typeface="Montserrat" pitchFamily="34" charset="0"/>
                <a:ea typeface="Montserrat" pitchFamily="34" charset="-122"/>
                <a:cs typeface="Montserrat" pitchFamily="34" charset="-120"/>
              </a:rPr>
              <a:t>Project Metrics</a:t>
            </a:r>
            <a:endParaRPr lang="en-US" sz="1400">
              <a:solidFill>
                <a:schemeClr val="tx1">
                  <a:lumMod val="75000"/>
                  <a:lumOff val="25000"/>
                </a:schemeClr>
              </a:solidFill>
            </a:endParaRPr>
          </a:p>
          <a:p>
            <a:pPr algn="ctr">
              <a:lnSpc>
                <a:spcPts val="1470"/>
              </a:lnSpc>
              <a:spcAft>
                <a:spcPts val="600"/>
              </a:spcAft>
              <a:buNone/>
            </a:pPr>
            <a:endParaRPr lang="en-US" sz="2400"/>
          </a:p>
        </p:txBody>
      </p:sp>
      <p:sp>
        <p:nvSpPr>
          <p:cNvPr id="15" name="Object 14"/>
          <p:cNvSpPr/>
          <p:nvPr/>
        </p:nvSpPr>
        <p:spPr>
          <a:xfrm>
            <a:off x="4858012" y="5489790"/>
            <a:ext cx="2472929" cy="121890"/>
          </a:xfrm>
          <a:prstGeom prst="rect">
            <a:avLst/>
          </a:prstGeom>
          <a:noFill/>
        </p:spPr>
        <p:txBody>
          <a:bodyPr wrap="square" lIns="0" tIns="0" rIns="0" bIns="0" rtlCol="0" anchor="t"/>
          <a:lstStyle/>
          <a:p>
            <a:pPr algn="ctr">
              <a:lnSpc>
                <a:spcPts val="1470"/>
              </a:lnSpc>
              <a:spcAft>
                <a:spcPts val="600"/>
              </a:spcAft>
              <a:buNone/>
            </a:pPr>
            <a:endParaRPr lang="en-US"/>
          </a:p>
        </p:txBody>
      </p:sp>
      <p:sp>
        <p:nvSpPr>
          <p:cNvPr id="18" name="TextBox 17">
            <a:extLst>
              <a:ext uri="{FF2B5EF4-FFF2-40B4-BE49-F238E27FC236}">
                <a16:creationId xmlns:a16="http://schemas.microsoft.com/office/drawing/2014/main" id="{B4D9CD2C-23FB-4342-B76F-9D6E8F9A1045}"/>
              </a:ext>
            </a:extLst>
          </p:cNvPr>
          <p:cNvSpPr txBox="1"/>
          <p:nvPr/>
        </p:nvSpPr>
        <p:spPr>
          <a:xfrm>
            <a:off x="11787117" y="6353291"/>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6</a:t>
            </a:r>
          </a:p>
        </p:txBody>
      </p:sp>
      <p:sp>
        <p:nvSpPr>
          <p:cNvPr id="19" name="Object 5">
            <a:extLst>
              <a:ext uri="{FF2B5EF4-FFF2-40B4-BE49-F238E27FC236}">
                <a16:creationId xmlns:a16="http://schemas.microsoft.com/office/drawing/2014/main" id="{3706C89D-D522-4B32-B386-31C247E8202C}"/>
              </a:ext>
            </a:extLst>
          </p:cNvPr>
          <p:cNvSpPr/>
          <p:nvPr/>
        </p:nvSpPr>
        <p:spPr>
          <a:xfrm>
            <a:off x="4212694" y="5240398"/>
            <a:ext cx="3856661" cy="95226"/>
          </a:xfrm>
          <a:prstGeom prst="rect">
            <a:avLst/>
          </a:prstGeom>
          <a:noFill/>
        </p:spPr>
        <p:txBody>
          <a:bodyPr wrap="square" lIns="0" tIns="0" rIns="0" bIns="0" rtlCol="0" anchor="t"/>
          <a:lstStyle/>
          <a:p>
            <a:pPr algn="ctr">
              <a:lnSpc>
                <a:spcPts val="1050"/>
              </a:lnSpc>
              <a:spcAft>
                <a:spcPts val="600"/>
              </a:spcAft>
              <a:buNone/>
            </a:pPr>
            <a:r>
              <a:rPr lang="en-US" sz="800">
                <a:solidFill>
                  <a:srgbClr val="FFFFFF"/>
                </a:solidFill>
                <a:latin typeface="Montserrat" pitchFamily="34" charset="0"/>
                <a:ea typeface="Montserrat" pitchFamily="34" charset="-122"/>
                <a:cs typeface="Montserrat" pitchFamily="34" charset="-120"/>
              </a:rPr>
              <a:t>________________________________________________</a:t>
            </a:r>
            <a:endParaRPr lang="en-US"/>
          </a:p>
        </p:txBody>
      </p:sp>
      <p:pic>
        <p:nvPicPr>
          <p:cNvPr id="11" name="Object 10" descr="preencoded.png"/>
          <p:cNvPicPr>
            <a:picLocks noChangeAspect="1"/>
          </p:cNvPicPr>
          <p:nvPr/>
        </p:nvPicPr>
        <p:blipFill>
          <a:blip r:embed="rId6"/>
          <a:srcRect l="-1699" t="-4805" r="-1699" b="-4805"/>
          <a:stretch/>
        </p:blipFill>
        <p:spPr>
          <a:xfrm>
            <a:off x="8083644" y="3323584"/>
            <a:ext cx="4071129" cy="3580119"/>
          </a:xfrm>
          <a:prstGeom prst="rect">
            <a:avLst/>
          </a:prstGeom>
        </p:spPr>
      </p:pic>
      <p:sp>
        <p:nvSpPr>
          <p:cNvPr id="12" name="Rectangle 11">
            <a:extLst>
              <a:ext uri="{FF2B5EF4-FFF2-40B4-BE49-F238E27FC236}">
                <a16:creationId xmlns:a16="http://schemas.microsoft.com/office/drawing/2014/main" id="{1FE468EA-677D-486B-BA41-3D2C0C6678EF}"/>
              </a:ext>
            </a:extLst>
          </p:cNvPr>
          <p:cNvSpPr/>
          <p:nvPr/>
        </p:nvSpPr>
        <p:spPr>
          <a:xfrm>
            <a:off x="37227" y="3429000"/>
            <a:ext cx="3994015"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903235D-7F68-4B10-B331-A1D65929E3C5}"/>
              </a:ext>
            </a:extLst>
          </p:cNvPr>
          <p:cNvSpPr/>
          <p:nvPr/>
        </p:nvSpPr>
        <p:spPr>
          <a:xfrm>
            <a:off x="8122200" y="3485547"/>
            <a:ext cx="3994015"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83EA7C4-00F3-47CD-971A-5727059F2BFB}"/>
              </a:ext>
            </a:extLst>
          </p:cNvPr>
          <p:cNvSpPr/>
          <p:nvPr/>
        </p:nvSpPr>
        <p:spPr>
          <a:xfrm>
            <a:off x="95226" y="64460"/>
            <a:ext cx="8004097" cy="3346834"/>
          </a:xfrm>
          <a:prstGeom prst="rect">
            <a:avLst/>
          </a:prstGeom>
          <a:solidFill>
            <a:schemeClr val="tx1">
              <a:lumMod val="95000"/>
              <a:lumOff val="5000"/>
              <a:alpha val="8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4946A2F8-DD3F-49CA-9442-9C8B416D7C41}"/>
              </a:ext>
            </a:extLst>
          </p:cNvPr>
          <p:cNvSpPr txBox="1"/>
          <p:nvPr/>
        </p:nvSpPr>
        <p:spPr>
          <a:xfrm>
            <a:off x="11653844" y="6337636"/>
            <a:ext cx="401835" cy="369332"/>
          </a:xfrm>
          <a:prstGeom prst="rect">
            <a:avLst/>
          </a:prstGeom>
          <a:noFill/>
        </p:spPr>
        <p:txBody>
          <a:bodyPr wrap="square" rtlCol="0">
            <a:spAutoFit/>
          </a:bodyPr>
          <a:lstStyle/>
          <a:p>
            <a:r>
              <a:rPr lang="en-US">
                <a:solidFill>
                  <a:schemeClr val="accent3">
                    <a:lumMod val="75000"/>
                  </a:schemeClr>
                </a:solidFill>
                <a:latin typeface="Montserrat SemiBold" panose="00000700000000000000" pitchFamily="2" charset="0"/>
              </a:rPr>
              <a:t>8</a:t>
            </a:r>
          </a:p>
        </p:txBody>
      </p:sp>
    </p:spTree>
    <p:extLst>
      <p:ext uri="{BB962C8B-B14F-4D97-AF65-F5344CB8AC3E}">
        <p14:creationId xmlns:p14="http://schemas.microsoft.com/office/powerpoint/2010/main" val="2603262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33</Slides>
  <Notes>33</Notes>
  <HiddenSlides>0</HiddenSlide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revision>1</cp:revision>
  <dcterms:created xsi:type="dcterms:W3CDTF">2021-04-15T02:55:50Z</dcterms:created>
  <dcterms:modified xsi:type="dcterms:W3CDTF">2021-04-19T19:04:43Z</dcterms:modified>
</cp:coreProperties>
</file>